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DE5A5C7-0211-4771-8FB4-FCB9CBDBAF9B}" type="datetimeFigureOut">
              <a:rPr lang="en-NZ" smtClean="0"/>
              <a:t>28/10/2012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5997048-B705-4915-8D8A-E1B13410894F}" type="slidenum">
              <a:rPr lang="en-NZ" smtClean="0"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49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he phone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44651">
            <a:off x="557187" y="441439"/>
            <a:ext cx="2459929" cy="28892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0083">
            <a:off x="6085272" y="766869"/>
            <a:ext cx="26277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MS91021951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1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351" y="6360036"/>
            <a:ext cx="262445" cy="26244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7287">
            <a:off x="3493497" y="4010559"/>
            <a:ext cx="2187327" cy="2187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55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2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>
                <a:solidFill>
                  <a:srgbClr val="FF0000"/>
                </a:solidFill>
              </a:rPr>
              <a:t>Alexander </a:t>
            </a:r>
            <a:r>
              <a:rPr lang="en-NZ" sz="4000" dirty="0" smtClean="0">
                <a:solidFill>
                  <a:srgbClr val="FF0000"/>
                </a:solidFill>
              </a:rPr>
              <a:t>Graham </a:t>
            </a:r>
            <a:r>
              <a:rPr lang="en-NZ" sz="4000" dirty="0">
                <a:solidFill>
                  <a:srgbClr val="FF0000"/>
                </a:solidFill>
              </a:rPr>
              <a:t>B</a:t>
            </a:r>
            <a:r>
              <a:rPr lang="en-NZ" sz="4000" dirty="0" smtClean="0">
                <a:solidFill>
                  <a:srgbClr val="FF0000"/>
                </a:solidFill>
              </a:rPr>
              <a:t>ell</a:t>
            </a:r>
            <a:endParaRPr lang="en-NZ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912" y="2996952"/>
            <a:ext cx="828092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NZ" sz="2000" dirty="0" smtClean="0">
                <a:solidFill>
                  <a:srgbClr val="C00000"/>
                </a:solidFill>
              </a:rPr>
              <a:t>Alexander </a:t>
            </a:r>
            <a:r>
              <a:rPr lang="en-NZ" sz="2000" dirty="0" smtClean="0">
                <a:solidFill>
                  <a:srgbClr val="C00000"/>
                </a:solidFill>
              </a:rPr>
              <a:t>Graham </a:t>
            </a:r>
            <a:r>
              <a:rPr lang="en-NZ" sz="2000" dirty="0">
                <a:solidFill>
                  <a:srgbClr val="C00000"/>
                </a:solidFill>
              </a:rPr>
              <a:t>B</a:t>
            </a:r>
            <a:r>
              <a:rPr lang="en-NZ" sz="2000" dirty="0" smtClean="0">
                <a:solidFill>
                  <a:srgbClr val="C00000"/>
                </a:solidFill>
              </a:rPr>
              <a:t>ell </a:t>
            </a:r>
            <a:r>
              <a:rPr lang="en-NZ" sz="2000" dirty="0" smtClean="0">
                <a:solidFill>
                  <a:srgbClr val="C00000"/>
                </a:solidFill>
              </a:rPr>
              <a:t>was born on march 3</a:t>
            </a:r>
            <a:r>
              <a:rPr lang="en-NZ" sz="2000" baseline="30000" dirty="0" smtClean="0">
                <a:solidFill>
                  <a:srgbClr val="C00000"/>
                </a:solidFill>
              </a:rPr>
              <a:t>rd</a:t>
            </a:r>
            <a:r>
              <a:rPr lang="en-NZ" sz="2000" dirty="0" smtClean="0">
                <a:solidFill>
                  <a:srgbClr val="C00000"/>
                </a:solidFill>
              </a:rPr>
              <a:t> Edinburgh 1847.</a:t>
            </a:r>
          </a:p>
          <a:p>
            <a:r>
              <a:rPr lang="en-NZ" sz="2000" dirty="0" smtClean="0">
                <a:solidFill>
                  <a:srgbClr val="C00000"/>
                </a:solidFill>
              </a:rPr>
              <a:t>He died august 2</a:t>
            </a:r>
            <a:r>
              <a:rPr lang="en-NZ" sz="2000" baseline="30000" dirty="0" smtClean="0">
                <a:solidFill>
                  <a:srgbClr val="C00000"/>
                </a:solidFill>
              </a:rPr>
              <a:t>nd</a:t>
            </a:r>
            <a:r>
              <a:rPr lang="en-NZ" sz="2000" dirty="0" smtClean="0">
                <a:solidFill>
                  <a:srgbClr val="C00000"/>
                </a:solidFill>
              </a:rPr>
              <a:t> 1922, </a:t>
            </a:r>
            <a:r>
              <a:rPr lang="en-NZ" sz="2000" dirty="0" smtClean="0">
                <a:solidFill>
                  <a:srgbClr val="C00000"/>
                </a:solidFill>
              </a:rPr>
              <a:t>Beinn </a:t>
            </a:r>
            <a:r>
              <a:rPr lang="en-NZ" sz="2000" dirty="0">
                <a:solidFill>
                  <a:srgbClr val="C00000"/>
                </a:solidFill>
              </a:rPr>
              <a:t>B</a:t>
            </a:r>
            <a:r>
              <a:rPr lang="en-NZ" sz="2000" dirty="0" smtClean="0">
                <a:solidFill>
                  <a:srgbClr val="C00000"/>
                </a:solidFill>
              </a:rPr>
              <a:t>hreagh</a:t>
            </a:r>
            <a:r>
              <a:rPr lang="en-NZ" sz="2000" dirty="0" smtClean="0">
                <a:solidFill>
                  <a:srgbClr val="C00000"/>
                </a:solidFill>
              </a:rPr>
              <a:t>, Nova Scotland.</a:t>
            </a:r>
          </a:p>
          <a:p>
            <a:r>
              <a:rPr lang="en-NZ" sz="2000" dirty="0" smtClean="0">
                <a:solidFill>
                  <a:srgbClr val="C00000"/>
                </a:solidFill>
              </a:rPr>
              <a:t>He had a child called </a:t>
            </a:r>
            <a:r>
              <a:rPr lang="en-NZ" sz="2000" dirty="0" smtClean="0">
                <a:solidFill>
                  <a:srgbClr val="C00000"/>
                </a:solidFill>
              </a:rPr>
              <a:t>Elsie </a:t>
            </a:r>
            <a:r>
              <a:rPr lang="en-NZ" sz="2000" dirty="0">
                <a:solidFill>
                  <a:srgbClr val="C00000"/>
                </a:solidFill>
              </a:rPr>
              <a:t>B</a:t>
            </a:r>
            <a:r>
              <a:rPr lang="en-NZ" sz="2000" dirty="0" smtClean="0">
                <a:solidFill>
                  <a:srgbClr val="C00000"/>
                </a:solidFill>
              </a:rPr>
              <a:t>ell</a:t>
            </a:r>
            <a:r>
              <a:rPr lang="en-NZ" sz="20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NZ" sz="2000" dirty="0" smtClean="0">
                <a:solidFill>
                  <a:srgbClr val="C00000"/>
                </a:solidFill>
              </a:rPr>
              <a:t> He went to University of Edinburgh.</a:t>
            </a:r>
            <a:endParaRPr lang="en-NZ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4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  <a:noFill/>
        </p:spPr>
        <p:txBody>
          <a:bodyPr/>
          <a:lstStyle/>
          <a:p>
            <a:r>
              <a:rPr lang="en-NZ" dirty="0" smtClean="0">
                <a:solidFill>
                  <a:schemeClr val="accent1"/>
                </a:solidFill>
              </a:rPr>
              <a:t>Why did he invent the phone</a:t>
            </a:r>
            <a:endParaRPr lang="en-NZ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3793976"/>
          </a:xfrm>
        </p:spPr>
        <p:txBody>
          <a:bodyPr>
            <a:normAutofit fontScale="92500" lnSpcReduction="10000"/>
          </a:bodyPr>
          <a:lstStyle/>
          <a:p>
            <a:r>
              <a:rPr lang="en-NZ" dirty="0">
                <a:solidFill>
                  <a:srgbClr val="7030A0"/>
                </a:solidFill>
              </a:rPr>
              <a:t>Mrs. Bell was deaf and Mr. Bell was always trying to help those who could not hear. The telephone was one of his attempts to create a device for the deaf, to </a:t>
            </a:r>
            <a:r>
              <a:rPr lang="en-NZ" dirty="0" smtClean="0">
                <a:solidFill>
                  <a:srgbClr val="7030A0"/>
                </a:solidFill>
              </a:rPr>
              <a:t>assist their </a:t>
            </a:r>
            <a:r>
              <a:rPr lang="en-NZ" dirty="0">
                <a:solidFill>
                  <a:srgbClr val="7030A0"/>
                </a:solidFill>
              </a:rPr>
              <a:t>ability to hear.</a:t>
            </a:r>
          </a:p>
          <a:p>
            <a:endParaRPr lang="en-NZ" dirty="0" smtClean="0">
              <a:solidFill>
                <a:srgbClr val="7030A0"/>
              </a:solidFill>
            </a:endParaRPr>
          </a:p>
          <a:p>
            <a:r>
              <a:rPr lang="en-NZ" dirty="0" smtClean="0">
                <a:solidFill>
                  <a:srgbClr val="7030A0"/>
                </a:solidFill>
              </a:rPr>
              <a:t>Alexander </a:t>
            </a:r>
            <a:r>
              <a:rPr lang="en-NZ" dirty="0">
                <a:solidFill>
                  <a:srgbClr val="7030A0"/>
                </a:solidFill>
              </a:rPr>
              <a:t>Graham Bell invented the telephone so that people can communicate with other people anywhere in world.</a:t>
            </a:r>
          </a:p>
          <a:p>
            <a:r>
              <a:rPr lang="en-NZ" dirty="0" smtClean="0">
                <a:solidFill>
                  <a:srgbClr val="7030A0"/>
                </a:solidFill>
              </a:rPr>
              <a:t>He </a:t>
            </a:r>
            <a:r>
              <a:rPr lang="en-NZ" dirty="0">
                <a:solidFill>
                  <a:srgbClr val="7030A0"/>
                </a:solidFill>
              </a:rPr>
              <a:t>invented the telephone because </a:t>
            </a:r>
            <a:r>
              <a:rPr lang="en-NZ" dirty="0" smtClean="0">
                <a:solidFill>
                  <a:srgbClr val="7030A0"/>
                </a:solidFill>
              </a:rPr>
              <a:t>he </a:t>
            </a:r>
            <a:r>
              <a:rPr lang="en-NZ" dirty="0">
                <a:solidFill>
                  <a:srgbClr val="7030A0"/>
                </a:solidFill>
              </a:rPr>
              <a:t>wanted to find a way how to communicate with other people apart from talking to them </a:t>
            </a:r>
            <a:r>
              <a:rPr lang="en-NZ" dirty="0" smtClean="0">
                <a:solidFill>
                  <a:srgbClr val="7030A0"/>
                </a:solidFill>
              </a:rPr>
              <a:t>face to face</a:t>
            </a:r>
            <a:r>
              <a:rPr lang="en-NZ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340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Phones invented by alexander bell</a:t>
            </a:r>
            <a:endParaRPr lang="en-N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4762"/>
            <a:ext cx="2304256" cy="259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790" y="2060848"/>
            <a:ext cx="2891045" cy="2539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22479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53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70025"/>
          </a:xfrm>
        </p:spPr>
        <p:txBody>
          <a:bodyPr/>
          <a:lstStyle/>
          <a:p>
            <a:r>
              <a:rPr lang="en-NZ" dirty="0" smtClean="0"/>
              <a:t>Alexander </a:t>
            </a:r>
            <a:r>
              <a:rPr lang="en-NZ" dirty="0" smtClean="0"/>
              <a:t>Bell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NZ" sz="2000" dirty="0" smtClean="0">
                <a:solidFill>
                  <a:srgbClr val="00B0F0"/>
                </a:solidFill>
              </a:rPr>
              <a:t>He was a scientist, inventor, engineer and </a:t>
            </a:r>
            <a:r>
              <a:rPr lang="en-NZ" sz="2000" dirty="0">
                <a:solidFill>
                  <a:srgbClr val="00B0F0"/>
                </a:solidFill>
              </a:rPr>
              <a:t>innovator. Since the age of 18, </a:t>
            </a:r>
            <a:r>
              <a:rPr lang="en-NZ" sz="2000" dirty="0" smtClean="0">
                <a:solidFill>
                  <a:srgbClr val="00B0F0"/>
                </a:solidFill>
              </a:rPr>
              <a:t>he </a:t>
            </a:r>
            <a:r>
              <a:rPr lang="en-NZ" sz="2000" dirty="0">
                <a:solidFill>
                  <a:srgbClr val="00B0F0"/>
                </a:solidFill>
              </a:rPr>
              <a:t>had been working on the idea of transmitting speech. In 1874, while working on a multiple telegraph, he developed the basic ideas for the </a:t>
            </a:r>
            <a:r>
              <a:rPr lang="en-NZ" sz="2000" dirty="0" smtClean="0">
                <a:solidFill>
                  <a:srgbClr val="00B0F0"/>
                </a:solidFill>
              </a:rPr>
              <a:t>telephone. The first words he said on the phone was Mr. Watson come here I want to see you.</a:t>
            </a:r>
            <a:endParaRPr lang="en-NZ" sz="2000" dirty="0">
              <a:solidFill>
                <a:srgbClr val="00B0F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11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105</TotalTime>
  <Words>210</Words>
  <Application>Microsoft Office PowerPoint</Application>
  <PresentationFormat>On-screen Show (4:3)</PresentationFormat>
  <Paragraphs>14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Hardcover</vt:lpstr>
      <vt:lpstr>PowerPoint Presentation</vt:lpstr>
      <vt:lpstr>Alexander Graham Bell</vt:lpstr>
      <vt:lpstr>Why did he invent the phone</vt:lpstr>
      <vt:lpstr>Phones invented by alexander bell</vt:lpstr>
      <vt:lpstr>Alexander Bell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Fleming Laptop</dc:creator>
  <cp:lastModifiedBy>Fleming Laptop</cp:lastModifiedBy>
  <cp:revision>11</cp:revision>
  <dcterms:created xsi:type="dcterms:W3CDTF">2012-10-24T04:52:38Z</dcterms:created>
  <dcterms:modified xsi:type="dcterms:W3CDTF">2012-10-28T02:29:37Z</dcterms:modified>
</cp:coreProperties>
</file>