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71" r:id="rId4"/>
    <p:sldId id="265" r:id="rId5"/>
    <p:sldId id="266" r:id="rId6"/>
    <p:sldId id="267" r:id="rId7"/>
    <p:sldId id="268" r:id="rId8"/>
    <p:sldId id="269" r:id="rId9"/>
    <p:sldId id="270" r:id="rId10"/>
    <p:sldId id="259" r:id="rId11"/>
    <p:sldId id="263" r:id="rId12"/>
    <p:sldId id="264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B34B"/>
    <a:srgbClr val="9D7C4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E1D33-27C7-4F01-A96E-741AFBC6D9AD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0F386-0826-430D-9206-186A72DA297D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0F386-0826-430D-9206-186A72DA297D}" type="slidenum">
              <a:rPr lang="en-NZ" smtClean="0"/>
              <a:pPr/>
              <a:t>11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AC0FEE8-ACEE-4BFF-8BA5-0D5ED84434D5}" type="datetimeFigureOut">
              <a:rPr lang="en-NZ" smtClean="0"/>
              <a:pPr/>
              <a:t>12/12/2012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EAA032F-DFDA-4F34-9E6D-3B951D8C4BFE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wmf"/><Relationship Id="rId7" Type="http://schemas.openxmlformats.org/officeDocument/2006/relationships/hyperlink" Target="http://newspaper.li/static/73e04d4f946a3d0aaa8dcca8f422cfd9.jpg" TargetMode="Externa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jpeg"/><Relationship Id="rId4" Type="http://schemas.openxmlformats.org/officeDocument/2006/relationships/image" Target="../media/image6.wmf"/><Relationship Id="rId9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21.cooltext.com/d.php?renderid=827645876&amp;extension=png" TargetMode="External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29698" name="Picture 2" descr="http://t1.gstatic.com/images?q=tbn:ANd9GcRd90sehR8hJPaUHH5AmtBY90d-RMYuHji3Wc2vThbbN_koCHo-c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235" y="0"/>
            <a:ext cx="9334235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23529" y="332656"/>
            <a:ext cx="7917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My Years At Hill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School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16200" y="188640"/>
            <a:ext cx="51844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Sporting events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19675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1052736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 smtClean="0"/>
              <a:t>Cross Country:</a:t>
            </a:r>
          </a:p>
          <a:p>
            <a:endParaRPr lang="en-NZ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83568" y="1340768"/>
            <a:ext cx="36724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 smtClean="0"/>
              <a:t>School     Group       Zone</a:t>
            </a:r>
          </a:p>
          <a:p>
            <a:r>
              <a:rPr lang="en-NZ" dirty="0" smtClean="0"/>
              <a:t>    </a:t>
            </a:r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1700808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Yr 3:</a:t>
            </a:r>
          </a:p>
          <a:p>
            <a:r>
              <a:rPr lang="en-NZ" dirty="0" smtClean="0"/>
              <a:t>Yr 4:</a:t>
            </a:r>
          </a:p>
          <a:p>
            <a:r>
              <a:rPr lang="en-NZ" dirty="0" smtClean="0"/>
              <a:t>Yr 5:</a:t>
            </a:r>
          </a:p>
          <a:p>
            <a:r>
              <a:rPr lang="en-NZ" dirty="0" smtClean="0"/>
              <a:t>Yr 6:</a:t>
            </a:r>
            <a:endParaRPr lang="en-NZ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835696" y="1556792"/>
            <a:ext cx="0" cy="1368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59832" y="1628800"/>
            <a:ext cx="0" cy="1368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27584" y="1700808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1</a:t>
            </a:r>
            <a:r>
              <a:rPr lang="en-NZ" baseline="30000" dirty="0" smtClean="0"/>
              <a:t>st</a:t>
            </a:r>
            <a:endParaRPr lang="en-NZ" dirty="0" smtClean="0"/>
          </a:p>
          <a:p>
            <a:r>
              <a:rPr lang="en-NZ" dirty="0" smtClean="0"/>
              <a:t>1</a:t>
            </a:r>
            <a:r>
              <a:rPr lang="en-NZ" baseline="30000" dirty="0" smtClean="0"/>
              <a:t>st</a:t>
            </a:r>
            <a:endParaRPr lang="en-NZ" dirty="0" smtClean="0"/>
          </a:p>
          <a:p>
            <a:r>
              <a:rPr lang="en-NZ" dirty="0" smtClean="0"/>
              <a:t>1</a:t>
            </a:r>
            <a:r>
              <a:rPr lang="en-NZ" baseline="30000" dirty="0" smtClean="0"/>
              <a:t>st</a:t>
            </a:r>
            <a:endParaRPr lang="en-NZ" dirty="0" smtClean="0"/>
          </a:p>
          <a:p>
            <a:r>
              <a:rPr lang="en-NZ" dirty="0" smtClean="0"/>
              <a:t>1</a:t>
            </a:r>
            <a:r>
              <a:rPr lang="en-NZ" baseline="30000" dirty="0" smtClean="0"/>
              <a:t>st</a:t>
            </a:r>
            <a:endParaRPr lang="en-NZ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1979712" y="1628800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…</a:t>
            </a:r>
          </a:p>
          <a:p>
            <a:r>
              <a:rPr lang="en-NZ" dirty="0" smtClean="0"/>
              <a:t>3</a:t>
            </a:r>
            <a:r>
              <a:rPr lang="en-NZ" baseline="30000" dirty="0" smtClean="0"/>
              <a:t>rd</a:t>
            </a:r>
            <a:endParaRPr lang="en-NZ" dirty="0" smtClean="0"/>
          </a:p>
          <a:p>
            <a:r>
              <a:rPr lang="en-NZ" dirty="0" smtClean="0"/>
              <a:t>12</a:t>
            </a:r>
            <a:r>
              <a:rPr lang="en-NZ" baseline="30000" dirty="0" smtClean="0"/>
              <a:t>th</a:t>
            </a:r>
            <a:endParaRPr lang="en-NZ" dirty="0" smtClean="0"/>
          </a:p>
          <a:p>
            <a:r>
              <a:rPr lang="en-NZ" dirty="0" smtClean="0"/>
              <a:t>7</a:t>
            </a:r>
            <a:r>
              <a:rPr lang="en-NZ" baseline="30000" dirty="0" smtClean="0"/>
              <a:t>th</a:t>
            </a:r>
            <a:endParaRPr lang="en-NZ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3275856" y="1628800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…</a:t>
            </a:r>
          </a:p>
          <a:p>
            <a:r>
              <a:rPr lang="en-NZ" dirty="0" smtClean="0"/>
              <a:t>7</a:t>
            </a:r>
            <a:r>
              <a:rPr lang="en-NZ" baseline="30000" dirty="0" smtClean="0"/>
              <a:t>th</a:t>
            </a:r>
            <a:endParaRPr lang="en-NZ" dirty="0" smtClean="0"/>
          </a:p>
          <a:p>
            <a:r>
              <a:rPr lang="en-NZ" dirty="0" smtClean="0"/>
              <a:t>….</a:t>
            </a:r>
          </a:p>
          <a:p>
            <a:r>
              <a:rPr lang="en-NZ" dirty="0" smtClean="0"/>
              <a:t>….</a:t>
            </a:r>
            <a:endParaRPr lang="en-NZ" dirty="0"/>
          </a:p>
        </p:txBody>
      </p:sp>
      <p:sp>
        <p:nvSpPr>
          <p:cNvPr id="26" name="TextBox 25"/>
          <p:cNvSpPr txBox="1"/>
          <p:nvPr/>
        </p:nvSpPr>
        <p:spPr>
          <a:xfrm>
            <a:off x="179512" y="3068960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 smtClean="0"/>
              <a:t>Multicultural day</a:t>
            </a:r>
            <a:endParaRPr lang="en-NZ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79512" y="3429000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 smtClean="0"/>
              <a:t>Athletics</a:t>
            </a:r>
            <a:endParaRPr lang="en-NZ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79512" y="3789040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 smtClean="0"/>
              <a:t>Yr 5 and Yr 6 touch tournament</a:t>
            </a:r>
            <a:endParaRPr lang="en-NZ" sz="2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79512" y="407707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/>
              <a:t>S</a:t>
            </a:r>
            <a:r>
              <a:rPr lang="en-NZ" sz="2000" b="1" dirty="0" smtClean="0"/>
              <a:t>wimming</a:t>
            </a:r>
            <a:endParaRPr lang="en-NZ" sz="2000" b="1" dirty="0"/>
          </a:p>
        </p:txBody>
      </p:sp>
      <p:pic>
        <p:nvPicPr>
          <p:cNvPr id="1026" name="Picture 2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1019">
            <a:off x="4157036" y="946915"/>
            <a:ext cx="2625119" cy="216024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79512" y="4437112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 smtClean="0"/>
              <a:t>Yr 6 Netball tournament</a:t>
            </a:r>
            <a:endParaRPr lang="en-NZ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51520" y="4797152"/>
            <a:ext cx="3203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 smtClean="0"/>
              <a:t>Yr 5 soccer tournament</a:t>
            </a:r>
            <a:endParaRPr lang="en-NZ" sz="2000" b="1" dirty="0"/>
          </a:p>
        </p:txBody>
      </p:sp>
      <p:pic>
        <p:nvPicPr>
          <p:cNvPr id="2" name="Picture 2" descr="C:\Documents and Settings\LISA HARI\Local Settings\Temporary Internet Files\Content.IE5\9WWNZOZL\MC900078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02396" y="6309320"/>
            <a:ext cx="441604" cy="548680"/>
          </a:xfrm>
          <a:prstGeom prst="rect">
            <a:avLst/>
          </a:prstGeom>
          <a:noFill/>
        </p:spPr>
      </p:pic>
      <p:pic>
        <p:nvPicPr>
          <p:cNvPr id="24" name="Picture 2" descr="C:\Documents and Settings\LISA HARI\Local Settings\Temporary Internet Files\Content.IE5\9WWNZOZL\MC900078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309320"/>
            <a:ext cx="441604" cy="548680"/>
          </a:xfrm>
          <a:prstGeom prst="rect">
            <a:avLst/>
          </a:prstGeom>
          <a:noFill/>
        </p:spPr>
      </p:pic>
      <p:pic>
        <p:nvPicPr>
          <p:cNvPr id="31" name="Picture 2" descr="C:\Documents and Settings\LISA HARI\Local Settings\Temporary Internet Files\Content.IE5\9WWNZOZL\MC900078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6309320"/>
            <a:ext cx="441604" cy="548680"/>
          </a:xfrm>
          <a:prstGeom prst="rect">
            <a:avLst/>
          </a:prstGeom>
          <a:noFill/>
        </p:spPr>
      </p:pic>
      <p:pic>
        <p:nvPicPr>
          <p:cNvPr id="32" name="Picture 2" descr="C:\Documents and Settings\LISA HARI\Local Settings\Temporary Internet Files\Content.IE5\9WWNZOZL\MC900078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09320"/>
            <a:ext cx="441604" cy="548680"/>
          </a:xfrm>
          <a:prstGeom prst="rect">
            <a:avLst/>
          </a:prstGeom>
          <a:noFill/>
        </p:spPr>
      </p:pic>
      <p:pic>
        <p:nvPicPr>
          <p:cNvPr id="36" name="Picture 2" descr="C:\Documents and Settings\LISA HARI\Local Settings\Temporary Internet Files\Content.IE5\9WWNZOZL\MC900078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6309320"/>
            <a:ext cx="441604" cy="548680"/>
          </a:xfrm>
          <a:prstGeom prst="rect">
            <a:avLst/>
          </a:prstGeom>
          <a:noFill/>
        </p:spPr>
      </p:pic>
      <p:pic>
        <p:nvPicPr>
          <p:cNvPr id="37" name="Picture 2" descr="C:\Documents and Settings\LISA HARI\Local Settings\Temporary Internet Files\Content.IE5\9WWNZOZL\MC900078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6309320"/>
            <a:ext cx="441604" cy="548680"/>
          </a:xfrm>
          <a:prstGeom prst="rect">
            <a:avLst/>
          </a:prstGeom>
          <a:noFill/>
        </p:spPr>
      </p:pic>
      <p:pic>
        <p:nvPicPr>
          <p:cNvPr id="38" name="Picture 2" descr="C:\Documents and Settings\LISA HARI\Local Settings\Temporary Internet Files\Content.IE5\9WWNZOZL\MC900078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6309320"/>
            <a:ext cx="441604" cy="548680"/>
          </a:xfrm>
          <a:prstGeom prst="rect">
            <a:avLst/>
          </a:prstGeom>
          <a:noFill/>
        </p:spPr>
      </p:pic>
      <p:pic>
        <p:nvPicPr>
          <p:cNvPr id="39" name="Picture 2" descr="C:\Documents and Settings\LISA HARI\Local Settings\Temporary Internet Files\Content.IE5\9WWNZOZL\MC900078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6309320"/>
            <a:ext cx="441604" cy="548680"/>
          </a:xfrm>
          <a:prstGeom prst="rect">
            <a:avLst/>
          </a:prstGeom>
          <a:noFill/>
        </p:spPr>
      </p:pic>
      <p:pic>
        <p:nvPicPr>
          <p:cNvPr id="40" name="Picture 2" descr="C:\Documents and Settings\LISA HARI\Local Settings\Temporary Internet Files\Content.IE5\9WWNZOZL\MC900078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6309320"/>
            <a:ext cx="441604" cy="548680"/>
          </a:xfrm>
          <a:prstGeom prst="rect">
            <a:avLst/>
          </a:prstGeom>
          <a:noFill/>
        </p:spPr>
      </p:pic>
      <p:pic>
        <p:nvPicPr>
          <p:cNvPr id="1032" name="Picture 8" descr="C:\Documents and Settings\LISA HARI\Local Settings\Temporary Internet Files\Content.IE5\P630FYUV\MC90032043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838144">
            <a:off x="7281766" y="2182163"/>
            <a:ext cx="1415289" cy="1135482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179512" y="5157192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P</a:t>
            </a:r>
            <a:r>
              <a:rPr lang="en-NZ" sz="2000" b="1" dirty="0" smtClean="0"/>
              <a:t>adder tennis</a:t>
            </a:r>
            <a:endParaRPr lang="en-NZ" sz="2000" b="1" dirty="0"/>
          </a:p>
        </p:txBody>
      </p:sp>
      <p:pic>
        <p:nvPicPr>
          <p:cNvPr id="1033" name="Picture 9" descr="C:\Documents and Settings\LISA HARI\Local Settings\Temporary Internet Files\Content.IE5\WIVX796N\MP910220857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436468">
            <a:off x="6793657" y="3676511"/>
            <a:ext cx="2171792" cy="1446582"/>
          </a:xfrm>
          <a:prstGeom prst="rect">
            <a:avLst/>
          </a:prstGeom>
          <a:noFill/>
        </p:spPr>
      </p:pic>
      <p:pic>
        <p:nvPicPr>
          <p:cNvPr id="1034" name="Picture 10" descr="C:\Documents and Settings\LISA HARI\Local Settings\Temporary Internet Files\Content.IE5\ARPYKTZU\MC90029975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2883077">
            <a:off x="4195261" y="4510366"/>
            <a:ext cx="2401739" cy="1197860"/>
          </a:xfrm>
          <a:prstGeom prst="rect">
            <a:avLst/>
          </a:prstGeom>
          <a:noFill/>
        </p:spPr>
      </p:pic>
      <p:pic>
        <p:nvPicPr>
          <p:cNvPr id="4098" name="Picture 2" descr="http://newspaper.li/static/69f277ef0e569c193d0326e77598d4b100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260648"/>
            <a:ext cx="1728192" cy="1728195"/>
          </a:xfrm>
          <a:prstGeom prst="rect">
            <a:avLst/>
          </a:prstGeom>
          <a:noFill/>
        </p:spPr>
      </p:pic>
      <p:pic>
        <p:nvPicPr>
          <p:cNvPr id="4100" name="Picture 4" descr="C:\Documents and Settings\LISA HARI\Local Settings\Temporary Internet Files\Content.IE5\9WWNZOZL\MC900330102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9913655">
            <a:off x="5311962" y="2794546"/>
            <a:ext cx="1470794" cy="198107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In year five I was a wet day monitor.</a:t>
            </a:r>
          </a:p>
          <a:p>
            <a:endParaRPr lang="en-NZ" dirty="0" smtClean="0"/>
          </a:p>
          <a:p>
            <a:r>
              <a:rPr lang="en-NZ" dirty="0" smtClean="0"/>
              <a:t>In year 6 I was a lunch monitor and a P.E shed monitor.</a:t>
            </a:r>
          </a:p>
          <a:p>
            <a:endParaRPr lang="en-NZ" dirty="0" smtClean="0"/>
          </a:p>
          <a:p>
            <a:r>
              <a:rPr lang="en-NZ" dirty="0" smtClean="0"/>
              <a:t>The thing that I liked the best about being a monitor was going to rainbows end.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585606" y="332656"/>
            <a:ext cx="3818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Monitors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LISA HARI\Local Settings\Temporary Internet Files\Content.IE5\A0HXHRG0\MC9002909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581128"/>
            <a:ext cx="1697525" cy="1686962"/>
          </a:xfrm>
          <a:prstGeom prst="rect">
            <a:avLst/>
          </a:prstGeom>
          <a:noFill/>
        </p:spPr>
      </p:pic>
      <p:sp>
        <p:nvSpPr>
          <p:cNvPr id="5122" name="AutoShape 2" descr="data:image/jpeg;base64,/9j/4AAQSkZJRgABAQAAAQABAAD/2wCEAAkGBhQREBUUEhQUFBQSGBYWFhQUFBAUFBgWFRcVFRcWFBUXHSYeFxkjGhYYHy8gIycqLCwsGB4xNTAqNSgrLCkBCQoKDgwOGg8PGiwkHyQsLiwsLCosLCwvKSwqLCwsKSwsKSosLCwpLCwsLCwsLCwpLCwsKSwsKSwsKSksLCwsKf/AABEIANUA7QMBIgACEQEDEQH/xAAcAAACAwEBAQEAAAAAAAAAAAAABQMEBgECBwj/xAA6EAABAwEFBgQEBQMEAwAAAAABAAIRAwQFEiExBkFRYXGRExWB0TKhscEHFCJC8FJy4SNDYqIzgvH/xAAZAQACAwEAAAAAAAAAAAAAAAAAAgEDBAX/xAAsEQACAwABAwIFBAIDAAAAAAAAAQIDEQQSITETQQVRYYHwInGR4aHBMrHR/9oADAMBAAIRAxEAPwD7iuSurH7VX6fEFOm6PDILiP6xoOg+vRU3XKqPUzRx+PK+fRE2CFSue8hXpNeNdHDg4aj+cVdVkZKS1FMouEnF+UC5K494AJOQGZSBt7Hxsf7TlH/H33rHy+dXxXFT93/C+ZZXTKzc9jQoXGunRdW4pBChtNfA2d+7qqt32nPCTrmOu9ADBCEIAEKhedqgYRqdeimsNpxtz1GR90EaWUIQgkEJHa7yPiAt0Zpz4pzRqhzQRoVOEJntCFFabQKbC46D+QoJJULN3be58Y4zlUPoDoI5blpEzjgAhCU7Q3p4VOGn9b8hyG9yhLSYpyeIbISHZi9MbfDcf1M+Ene3/HsnyGsJlFxeMEIWV2kvo+IGUzHhkEkf1DQdB/NFXOagtZZTTK2XSjVIVO6rwFakHjXRw4OGo/nFXEyerUVyi4vGeakwY1jLruXyp8ycWsmZ1nfPqvq5Sq27NUarsTmkOOpaS2eZHFY+Xx5XJdPsdDgcuHHcuteRLsMXYqv9MN6YpMfJa9QWKwsosw02ho+p4k7yp1dRW6q1FmblXK61zSwoXzPhGOInpKzq2DmyIOYKpC5aczB6SYXF+J/C7eVarK2vGdy3j8iNcelo7dE+C2ecdJyV1cAhdXcor9KuMN3El/BjnLqk2Lb0nEOEfz7Ko3URruTqrRDhBEqOlY2tMgZ881aKToQhACG1TjdOsn+dlNdk+JlwMpjXsbX5kZ8RkvVGztZ8I91Oi4SqC2z4bo1gqdCgYyad3JOA8Jy7ZqV900yZiOQJAVqnTDRAEAbkzYqWHpJtpZwM4YjPWMvunK8VqIeC1wBB3FQnj0YxC2ljnw2YtcInrCq0bjpNdMExpJJHZME85JksFi9pp/MOng2OkbvWVtFUt92U6wGMTGhGRHqli8Y9c1F6zHXLP5inh1xfL93ylbxUrBdFOjmwZn9xMmOHJXUSesm2am+x5fMGNYy6r5s6ZM6yZnWd8+q+lpbbNnqNV2JzSCdS0kT15rNdW55hp4nIjS31LyKNjS7FU/phvTFJj5LUqCyWNtJuFgAH8zJ3lTqyuPTHCjkWq2xyQLy+oBqYkwvSTW20Y3chkPdOUDlCrWG0Ym56jX7FWUAC8eMMWGc4mOS82iuGNLju/kLOi1ux498z/jpC5/M50eO4x875/YvqpdibNOhR0awc0OGhUi3pqS1FDWAq9jtzKoLqbg4AlpI/qaYISHbm/wD8vRwMMVK0gHe1v7nddw68lkNiL+/L18Dj/p1YaeAd+132PI8lgt50a7lU/u/l8jl3/EoVciNL+7+W+P7PqqEBC6B1Dy94Ak5AL0Cll42iThGg16qa7bRIwndp0QBdQhRWm0Npsc95hrAXOJ3ACSeyAIq95U2VGU3PAfVxYGnV2ESY9FaXwS/tpKlptZtAJaWkeEJzY1plsc5zPMlfY9lb+FssrKogO+Go0bnjUdDqORC138V1RUv5MdHKjbNxX2+qHCEKtbrV4bCd5yHVZDYTNqgkgHNuvJe1m7Jayx+LWfi5g6+60bTKlrAOrjnRruXUnv22wPDG/N3TcFBKWsa0qgcAQZB0K9pFcVtg4Doc29d49U9UtYDWMFHVrhsYjEkAdSpFlr2t3iPy+FuQ+5SSl0oeuvreGpQqFz27xGQfibkefAq+pT3uLKLi8ZwhIalMtMFP1wtUkIoXXRIknQ5BMEIQQVLzoF9MgaiDHGFnozjfw3rWLmAawJXL5nw5ciampYaKr/TWYVruollMA65nuZVpCF0a4KuCgvZYUSfU9MD+JN1vLmVgCWBuB0Z4SCSCeAM68lkbpux9oqtp0wSSRJ3NE5uJ3AL7WQvNOi1vwgDoAPoubd8Njbb6nV2flHD5HwiN1/q9WJ+V/Z6AXUIXVO2JrXSLXGd5kHqpbtpEuxbgmZC7CABLdo7vdXslakzJ1Rjmt3CYyB5E5JkhSnj1ESXUmmfnC0UHU3lj2lj2mC1whwPAgr67+GFz1KFlc6oC01n42tORDQ0NBI3TmekLXPszSZLWkjQkAkdCpFtv5jth05hh4/CVU+rdBL75oFzQRnhJkcjvTBCwm8yrGkmAJJ3Baaz08LGjgAOy9ho4LqlvQBZ2+7ORULtzoz5gRC0S4QhPCYvGZm6rOXVGkaNIJO7JadcDY0XUN6TJ6ccJCx1egWOLXZEfyQtkvLmA6gFVyj1D12dAn2esxGJ5yBAA575TpEITJYsFnLqegqN53s2hhxZlx0GobvcrrjA6LB3hbTVqF536DgNwVF9vprt5NHFo9WXfwjdsdIkZg6Fekh2Xtxcw0z+zMf2nd6H6p8ra5qcVJFFtbrm4sFB+bGPD8+fBdtdbC0nfoPVJpzneplLBEh+hRWariaD/ACVKmIPFWqGtLnGA0EknQAZkpdcV/stTXFogsJBadcP7Xeo+cpJt9epa1tBuWMYn/wBoMBvqQT6BZe4r0NnrteNNHji069tfRc27m+ncoe3v+fQ5F/xD0+Qoey8/f/w+roXAV1dI65Wt1tFJmI57gOJUtCsHtDhoVm73tZfUI3NkD7nurWz9rhxYdDmORGvyVjh+nShW7PPYfIQvFV+FpPBVl5HVtYa4NO/5cFOkT3SSTqU0sNbE3PUZIAsoQkG2N6GjQwtydVJbPBsfqI56D1TRi5PECLV27Q069WpTbqz4TOTwMiR0Pygpqvk1jtbqVRr2asMj7g8iMl9TsloFSm140e0OHqJVt1XQ+3gZrCZQ2u1Cmwvdo0f/AADmplldqLcXVPDHwsgnm4ifkPqqUtZMI9Tw0F3W8VqYcMtxHA7wrSxuztuNOqG/tqQ09dx+3qtkpksZNkelgoLVawyJ3/TeVMSkForl7ie3TckYiWj8GV1ULqryC0/t06K+pIZxwlZC17OVWuOBuNu4giY4EFbBCqsqjZ5L6b5VP9IouC6DRBc/4nRkM4A58U3QhPCKgsRXZN2S6pEVpo42kduqWfkHzEesiE4Qhx0XSOz0cLQOCkQhMQZra/Zx1ow1KUF7BBaTGJsyIPEGe6QXVsZWfUHit8NgILpLSSBuaATrxX0RCx2cKuyfWzBb8Pqss9SW/wCmcC6hC2G8QXjcz8ZcwYg4zGUgnXVT3PdTmOxvyMQBrrvKcIT9bzCpVRUuoF5qMxAjivSEhaKXWB4Ok88lfslnwNg6nMqdCABJ9prkNppANID2GWzoZEEHh/hOEJoycXqA+dWbZC0OfDmYBvcS0gdACZX0Cy2cU2NY3RgDR0AhSoT2WufklvQWev643vf4lMTMYmyAZGUieS0KFWnhMZOL1GYua4HioH1BhDTIEgkndpoFp0IQ3oSk5PWBCTVrtcDkJG7T5pyhQQnhTu+xlkk6n5BXEIQQCXXleJYQG66npw9Uwccll3vLiSdTmkm8LK46zS0Kwe0OGhUiU3JVP6m7sj66JsmT1CyWPAS4Xl/qR+3T/KnvGoRTMb4HdJlntscWkhox00aFXsDyaYJ6dslYWhPVpWyG12kU2Fx0HzO4Jdct7GoS1/xZkdOHoqm01Y4mt3Ri9ZI/nVKbPWLHBw1BlZp2tTMdlzjZnsjcIXAurUbBVf16+EyGn9btOQ3n7KzddvFamHb9HDgR/JWRvauX1nk7nEDkGmAFd2YrkVsI0eDI6Zg/b1Wl1JQ+pzo8lu7Pbwa1CFHaHw0kbgsx0SrXt0PAGg1/nJXWmUiTO7Xy2OByQBbUdotDabHPcYa0EknQAZlSLH/iTbHNoU2DJtRxxcwwAgdzPorK4dclElLWeNnNtjWtT2VMmVT/AKOn6Y0aebgJ65b1s18LY8gggwQQQRqCNCF9pum1GrQpPd8T2McepAJWjlUqGOI0lhbSLbHaQWKzGpkajv00mne87yOA1Pbenq+L/ihb31Le5jvhota1g3fqaHuPqT/1Coph1yxmnh0K61J+F3N9+H+1f5yhFQzWowH6DED8L45xB5jmFql8H2FvB9G30MH+48U3Di15gz0yPovvATXw6JdhudQqrP0+H3BU7bbMJAGup9lbJSJz5MneqDCO6VQOAI3r2l91vOY3apggAS2vcoJlpwzuieyZIlQ0mSm14K9jsYpiBmTqeKsIQpBvTxVphwIOhVHygT8WXTNMVyUkoRl5BNo5TphoAGgXpCE5BTvG7W1gJyI0cPpzCp2PZ1rHBznYozAiBPPPNOEApHCLetFbri3rQIQhOWCe8tnW1XYmuwE65SDzjcVNdVytoSZxOOWIiMuAG5MSYXU/XLMKlTBS6s7guESuoSFpRddYnIwOkq3RohogL0XbuK6gAVC+rmZaqRp1J4hw1a4aEK+hSm09QGJsn4aMDwalUvYP2hmCeRdJy6LaMYAAAIAyAGgAQHgznpry35r0nnZKf/JkttgsttdsHTtxD8RpVQMOMAODmjQObImJyMrUoSxk4vUPXZKuXVB4zHbK/hxTsdXxXvNao2cBwhjWzkSGyZdGUytiuArqJScnrCy2dsuqb1gqVW7ATIMTuiVdRKUrIbPZgwZb9SpkIQAJZb7TLoGjfqmRSIjigBxZa+Ns79/VTJfdYMu4Zd0wQB5e8AEnQJOLcfEx7tI5cFfvMHwzHKeiTLHyJtSSRbBdjRtdIkaFdVa7gfDE8+05KytUXqTK2QWu0YG8zoql32mDhO/Tr/lF5g4hwhVGAyI1TED1CEIAzW1V6f7LTrm/pub9+yvbOXp4tPC4/rZkeY3H7eiyt7MIr1MWuIn0JkfKFe2VYTaJGgacXQ6fP6LZKtemciF83yP37YbNccYXUu2ipOdZKwpziNNwAGpyzA5xKyJa8OtJ4mz55f21r6lsbVpGG0DFPgR+4nk7TpC+k3VeLbRRZVZo8TG8HQtPMHJfE19I/DWm4WZ5PwuqHB6NAcRykR6FdDk1RjBNexzeLbKVjT9zXpbtFfjLHZ31n5hgybvc45NaOp+5TJfOvxnovNnoOE+G2ocfAFzYYT/2HqsvHrVlkYv3OrFa8Mtsbt1UpW91Su+WWp0VSdGuOTHjgG/D/b0C+3Svy/C/R+ztJ7LJQbVnxG0qYfOuINEzzW/4lVGLjJft/A9iS7jFUb0teFuEau+QV5Ib1B8UzvAjpHuuUitFu6LXIwHdp04Jms7YQTUbHH5b/ktEhgwSu8LVLoGjfr/hMykBHHVQCHVltGNs79D1UyW3UDLuGXdMkEAoqlla4yRn6qVRVrQGRiMSYCAPbGACAIC9IQgAIVf8iyZwj5x2VhR+OMWGc4lK0n5JWkiEITEHl9MOEESF4p2ZrcwM1LKgsltbVBLDIBIPUfyVGrwRq3CdCEKSSra7sp1YxsDiNDmD3C92WxMpCGNDRy39TvXbVam02lzjAH8yUjHggEGQcwVOvPoJ0x6txaekIQoHE9p2SstR5e6i0uOZguAJ4kAwU1pUg1oa0AAZAAAAAbgBoq1pvWnTq06TnAPqzhHGOPCdBxVxNJyaWiRUU3gKK02ZtRhY9oc1whzXAEEcCCpUJRxDYNhbFQqCpTs7A9pkEl7sJ4tDiQDzCfKhYb8pVqtWlTeHPoENeOBI3cc5B4EEK+nm5t/r3fqS99wUdazteIcJUi450CTuSEEdGytZ8IA+qlXmnUDhI0K9IAFDUsjXGSM1Mo6tYNiTEmEAemMAEAQF6QhAAVnbfavEfO4ZDpx9VoXCQs1XsrmGCDyO49FXMtqzRxdVrxsg6t+m4q8llzWUtlxETkAfqmaaPgSeb2IrRWwNJ4fVJBWOLFOcynFuoFzCBrr2SbwjMQZ4QVk5Dl1IsrzB7Rq4mgjepFBY6OFgB13+qnWuOtLSp+RJtNeXhswN+KpqeDd/fTukdxXj4NUT8D4DvsfT6Smm1N3OcW1GguAEOAzIzkGOGaSWC7X1XhoBiczGQG8ysFrn6vb7HIvlZ63b7G+QuBdXROsZPaK8MdTAPhZ83b+2ndXNmLwkGkd2bem8fdLL4u91Oq4wS1xJBAkZmY6q5s3d7vE8QghoBicpJyy5LU1H0zlwc/X/ADwadQ2u0tpsc9xhrAXE8gJKmVK+bD49nqUwYL2kA8908pWZZvc6ctzsfJL1vZ9orurOJBJ/SAfhA+EDp9ZK+o7L31+as7Xn42/peP8AkN/Qgg+q+U2i7atN5Y+m8OGUYSe0ajmF9J2FuZ9ns5NQYXVXYsJ1aAAADwO/1C6PKUPTWfY5nEc/Ue/c0izm3e0v5KyFzf8Ay1Dgp8nESXf+ok9YWjWK/FDZ6parOx1Fpe6g4ksGbi1wg4RvIgZdVk46i7Iqfg60c3ufL9nL/fY7U2uCTBioJzex3xA8Tv6gL9AWa0NqMa9hlrwHNPEOEg9l+d7BctavUFOnSe55MRhcAObicmgcSv0Dc9g8Cz0qUz4TGMnjhaBK3/ElDYtef9D2YXFQvK0ftHU/YK+ll4UDixbiuSVBd1eDhOh06pmlNjoEuBjIGZTZAAktstGN3IZBOSEjq2ctMEevFBKGV3WjE2Dq36blbVC7KBEuOU5BX0EAhR13w0kbgqHmTuA7H3QAzQlnmTuA7H3R5k7gOx90AM0JZ5k7gOx90eZO4DsfdADNCWeZO/49j7qlX2rYxxa5zZGsNe6P7i2YSynGPeTwSc4wWyaX7mgQlNK+C4BzS0g5gjMH5r35k7gOx903kZPe6GaEs8ydwHY+6PMncB2PugkZoSzzJ3Adj7o8ydwHY+6AGaFUsVqLyZjKNFX8ydy7H3QAzhCWeZO4DsfdHmTuA7H3QAzQlnmTuA7H3R5k7gOx90AM4QlnmTuA7H3VO17UNpHC9zcRzwhr3OjiQ2SAoclFax4QlN5Fa/oP0JNZb+8VuJha4aSJ14Eag8ipvMncB2PuhNPuhZRcXjXcZoSzzJ3Adj7o8ydwHY+6kgZoSzzJ3Adj7o8ydwHY+6AGaFRsttc50GN+ivIAitXwO6FJk6rslpA1IS7y9/Ad0AVkKz5e/gO6PL38B3QBWQrPl7+A7o8vfwHdAFK0E4HYfiwuw9YMfNLrpDjZmCnhbij9Ul2oGJzhGdTFOSfeXv4DuqNXZYEkgObizcGVHMa48SBlKpshJyUl8s+RnthJyUo/Jrznn64xdcQINVuUNeNDLceEeJBgb4Jy1JTZS0LnLGhrGta0aAFSeXv4Dumqh0QUWPTW64KLKyFZ8vfwHdHl7+A7qwtKyFZ8vfwHdHl7+A7oAkuvV3QfdUkysNmcwmd8b1W8vfwHdAFZCs+Xv4Dujy9/Ad0AVkKz5e/gO6PL38B3QBWWdsNscMbKQm0vqVDUc4GGAOIa554BsYW71q/L38B3VK1bMio7GQWviC6nUcxxHBxbr6qqyMnjj+f2a+PbCGxmuz/7XzXuvp9EKLtsgpWpzWuc4+EHVnOMk1C+WudwcRiy4Qna9WS4vCbDGgSZJxSSeLnHMnqp/L38B3U1x6VgnIt9WfV/l+/5/hdishWfL38B3R5e/gO6sM5WQrPl7+A7o8vfwHdABd//AJB0KaqhZLI5rpMRnvV9AAhCEACEIQAIQhAAhCEACEIQAIQhAAhCEACEIQAIQhAAhCEACEIQAIQhAAhCEACEIQALHbe7fG7XUgKIq+KHHN5ZGEt5GZxfJCEMaK1n/9k="/>
          <p:cNvSpPr>
            <a:spLocks noChangeAspect="1" noChangeArrowheads="1"/>
          </p:cNvSpPr>
          <p:nvPr/>
        </p:nvSpPr>
        <p:spPr bwMode="auto">
          <a:xfrm>
            <a:off x="0" y="-966788"/>
            <a:ext cx="2257425" cy="2028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5124" name="Picture 4" descr="http://www.lullatone.com/blog/wp-content/uploads/2009/04/raindropscreenshot1.jpg"/>
          <p:cNvPicPr>
            <a:picLocks noChangeAspect="1" noChangeArrowheads="1"/>
          </p:cNvPicPr>
          <p:nvPr/>
        </p:nvPicPr>
        <p:blipFill>
          <a:blip r:embed="rId4" cstate="print"/>
          <a:srcRect l="76556" t="42710" r="13875" b="42340"/>
          <a:stretch>
            <a:fillRect/>
          </a:stretch>
        </p:blipFill>
        <p:spPr bwMode="auto">
          <a:xfrm>
            <a:off x="6732240" y="476672"/>
            <a:ext cx="648072" cy="907301"/>
          </a:xfrm>
          <a:prstGeom prst="rect">
            <a:avLst/>
          </a:prstGeom>
          <a:noFill/>
        </p:spPr>
      </p:pic>
      <p:pic>
        <p:nvPicPr>
          <p:cNvPr id="5126" name="Picture 6" descr="http://www.lullatone.com/blog/wp-content/uploads/2009/04/raindropscreenshot1.jpg"/>
          <p:cNvPicPr>
            <a:picLocks noChangeAspect="1" noChangeArrowheads="1"/>
          </p:cNvPicPr>
          <p:nvPr/>
        </p:nvPicPr>
        <p:blipFill>
          <a:blip r:embed="rId4" cstate="print"/>
          <a:srcRect l="65073" t="59795" r="28548" b="27391"/>
          <a:stretch>
            <a:fillRect/>
          </a:stretch>
        </p:blipFill>
        <p:spPr bwMode="auto">
          <a:xfrm>
            <a:off x="8172400" y="1124744"/>
            <a:ext cx="720080" cy="1296144"/>
          </a:xfrm>
          <a:prstGeom prst="rect">
            <a:avLst/>
          </a:prstGeom>
          <a:noFill/>
        </p:spPr>
      </p:pic>
      <p:pic>
        <p:nvPicPr>
          <p:cNvPr id="5128" name="Picture 8" descr="http://www.lullatone.com/blog/wp-content/uploads/2009/04/raindropscreenshot1.jpg"/>
          <p:cNvPicPr>
            <a:picLocks noChangeAspect="1" noChangeArrowheads="1"/>
          </p:cNvPicPr>
          <p:nvPr/>
        </p:nvPicPr>
        <p:blipFill>
          <a:blip r:embed="rId4" cstate="print"/>
          <a:srcRect l="14298" t="3015" r="75119" b="87187"/>
          <a:stretch>
            <a:fillRect/>
          </a:stretch>
        </p:blipFill>
        <p:spPr bwMode="auto">
          <a:xfrm>
            <a:off x="5004048" y="4941168"/>
            <a:ext cx="1128125" cy="936104"/>
          </a:xfrm>
          <a:prstGeom prst="rect">
            <a:avLst/>
          </a:prstGeom>
          <a:noFill/>
        </p:spPr>
      </p:pic>
      <p:pic>
        <p:nvPicPr>
          <p:cNvPr id="5134" name="Picture 14" descr="http://www.lullatone.com/blog/wp-content/uploads/2009/04/raindropscreenshot1.jpg"/>
          <p:cNvPicPr>
            <a:picLocks noChangeAspect="1" noChangeArrowheads="1"/>
          </p:cNvPicPr>
          <p:nvPr/>
        </p:nvPicPr>
        <p:blipFill>
          <a:blip r:embed="rId4" cstate="print"/>
          <a:srcRect l="24881" t="17085" r="61722" b="72719"/>
          <a:stretch>
            <a:fillRect/>
          </a:stretch>
        </p:blipFill>
        <p:spPr bwMode="auto">
          <a:xfrm>
            <a:off x="971600" y="4653136"/>
            <a:ext cx="1900267" cy="1296144"/>
          </a:xfrm>
          <a:prstGeom prst="rect">
            <a:avLst/>
          </a:prstGeom>
          <a:noFill/>
        </p:spPr>
      </p:pic>
      <p:pic>
        <p:nvPicPr>
          <p:cNvPr id="12" name="Picture 4" descr="http://www.lullatone.com/blog/wp-content/uploads/2009/04/raindropscreenshot1.jpg"/>
          <p:cNvPicPr>
            <a:picLocks noChangeAspect="1" noChangeArrowheads="1"/>
          </p:cNvPicPr>
          <p:nvPr/>
        </p:nvPicPr>
        <p:blipFill>
          <a:blip r:embed="rId4" cstate="print"/>
          <a:srcRect l="76556" t="42710" r="13875" b="42340"/>
          <a:stretch>
            <a:fillRect/>
          </a:stretch>
        </p:blipFill>
        <p:spPr bwMode="auto">
          <a:xfrm>
            <a:off x="3419872" y="2996952"/>
            <a:ext cx="504056" cy="705679"/>
          </a:xfrm>
          <a:prstGeom prst="rect">
            <a:avLst/>
          </a:prstGeom>
          <a:noFill/>
        </p:spPr>
      </p:pic>
      <p:pic>
        <p:nvPicPr>
          <p:cNvPr id="14" name="Picture 14" descr="http://www.lullatone.com/blog/wp-content/uploads/2009/04/raindropscreenshot1.jpg"/>
          <p:cNvPicPr>
            <a:picLocks noChangeAspect="1" noChangeArrowheads="1"/>
          </p:cNvPicPr>
          <p:nvPr/>
        </p:nvPicPr>
        <p:blipFill>
          <a:blip r:embed="rId4" cstate="print"/>
          <a:srcRect l="24881" t="17085" r="61722" b="70102"/>
          <a:stretch>
            <a:fillRect/>
          </a:stretch>
        </p:blipFill>
        <p:spPr bwMode="auto">
          <a:xfrm>
            <a:off x="323528" y="404664"/>
            <a:ext cx="1176131" cy="1008112"/>
          </a:xfrm>
          <a:prstGeom prst="rect">
            <a:avLst/>
          </a:prstGeom>
          <a:noFill/>
        </p:spPr>
      </p:pic>
      <p:pic>
        <p:nvPicPr>
          <p:cNvPr id="16" name="Picture 6" descr="http://www.lullatone.com/blog/wp-content/uploads/2009/04/raindropscreenshot1.jpg"/>
          <p:cNvPicPr>
            <a:picLocks noChangeAspect="1" noChangeArrowheads="1"/>
          </p:cNvPicPr>
          <p:nvPr/>
        </p:nvPicPr>
        <p:blipFill>
          <a:blip r:embed="rId4" cstate="print"/>
          <a:srcRect l="65073" t="59795" r="28548" b="27391"/>
          <a:stretch>
            <a:fillRect/>
          </a:stretch>
        </p:blipFill>
        <p:spPr bwMode="auto">
          <a:xfrm>
            <a:off x="251520" y="2996952"/>
            <a:ext cx="355382" cy="639688"/>
          </a:xfrm>
          <a:prstGeom prst="rect">
            <a:avLst/>
          </a:prstGeom>
          <a:noFill/>
        </p:spPr>
      </p:pic>
      <p:pic>
        <p:nvPicPr>
          <p:cNvPr id="17" name="Picture 12" descr="http://www.lullatone.com/blog/wp-content/uploads/2009/04/raindropscreenshot1.jpg"/>
          <p:cNvPicPr>
            <a:picLocks noChangeAspect="1" noChangeArrowheads="1"/>
          </p:cNvPicPr>
          <p:nvPr/>
        </p:nvPicPr>
        <p:blipFill>
          <a:blip r:embed="rId4" cstate="print"/>
          <a:srcRect l="47848" t="16747" r="34927" b="72238"/>
          <a:stretch>
            <a:fillRect/>
          </a:stretch>
        </p:blipFill>
        <p:spPr bwMode="auto">
          <a:xfrm>
            <a:off x="5508104" y="2780928"/>
            <a:ext cx="1759053" cy="100811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Being an Ambassador.</a:t>
            </a:r>
          </a:p>
          <a:p>
            <a:r>
              <a:rPr lang="en-NZ" dirty="0" smtClean="0"/>
              <a:t>In sport (athletics, cross country ect)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956537" y="332656"/>
            <a:ext cx="6596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achievements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7" name="Picture 1" descr="C:\Documents and Settings\LISA HARI\Local Settings\Temporary Internet Files\Content.IE5\WIVX796N\MC90014070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212976"/>
            <a:ext cx="1695298" cy="3287268"/>
          </a:xfrm>
          <a:prstGeom prst="rect">
            <a:avLst/>
          </a:prstGeom>
          <a:noFill/>
        </p:spPr>
      </p:pic>
      <p:sp>
        <p:nvSpPr>
          <p:cNvPr id="4100" name="AutoShape 4" descr="data:image/jpeg;base64,/9j/4AAQSkZJRgABAQAAAQABAAD/2wCEAAkGBhQSERUUEhQUFRQWGBcVFxYXFhgVGBcYFxkWFBYaHhgYICYeGBwjGhcUHy8gIycpLS0sFR8xNTAqNSYrLCkBCQoKDgwOGg8PGi0kHyUwKSosLyotKjUvLCwpLykqLCopLywpKS8vKiwsLSkpLCwsLCwsKS8uMikvKiktLy8pLP/AABEIAOEA4QMBIgACEQEDEQH/xAAcAAEAAgIDAQAAAAAAAAAAAAAABgcEBQECAwj/xABUEAACAQMBBAYFBwUKDAYDAAABAgMABBEFBhIhMQcTIkFRYRQycYGRI0JicoKhsTNSkrLBCBckQ1NUY3Oi0RU0RFWDhJOj0tPh8BY1s8Pi8XS0wv/EABsBAQADAQEBAQAAAAAAAAAAAAACAwQFAQYH/8QAPBEAAgECAwQIBAMFCQAAAAAAAAECAxEEITESQVFxBRNhgZGhsfAUMsHRIkLhUmKCovEVIyRTcpKywtL/2gAMAwEAAhEDEQA/ALxpSlAKUrxvLxIo3kkYKiKXZjyVVGSfcBQHtWp1jay0tP8AGLiGI/ms43j7E9Y+4VSutbf32ryOtrMtjYId1ppJBDkfSk9YsRx6tO48c860tpoujRNh5rzUpu9LaMohPtPaI8w1VyqKJ6lcs7VP3QOnR5EXXznuKR7i/GQqfuqPnp7u5+FnprP4EmSb7o0H414adJIuPQNAt4ccpLpgzfB8OPjWdeatqwHy+o6fZD81FUkD/Sj8DWKXSFKLttK/O/krlioze4x//FO09x+TtEh/0SJ/67mjaDtRMPlLtYv9JGmP9ih/GtTd6xF/lG0Ny/lbh1HuMeRWoudR0bnJPqVyfEueP6W7UfjZP5YyfKEvrY96vi14kjk6PNWP5fWlX23U5/HArGl6OP5baCIe2Xe/WmFRv/Dmhr6thcufpykfcJCK3OnSWsuOo0CZweTMzbv6TDH31CeLqRV3GS57C9ZBU0968/scv0Z2Xz9fgP2oz/7xrz/ey0zv1yH/AHf/ADKktlszv89EtIh/SXCn7kRjW9tdhrTHyllZjyRd772UVhn0xGGt+5wfo2WrDt+2V+vRnp/zddgHvjH/ALtZEXRtCPye0EHukUfhPU+Owdh/M7f/AGYrzfo808/5JD7gR+BqtdOw/e/lJfCy7CHp0dX3+T66jeGLmVf1XasqLY3aKPjFqKy/6w7/AHSoRXpq+w1lHknSpZFHfbzFj+gZFb4A1Fes0NWKsuoWrjmDvKV92WIrbS6S61XgpPkk/SRVKjs6tEpN5tVBzRJgPK3bPuUq1P33tYt/8b0zIHNhFNGP0u2taqyuLI8LbXb2E9wklcKPc4UffUg0+LU8ZtNahuB4PHG/xK77Crf7ShH58ucZL6Mj1Lenqj00390batwuLaeI/RKygfHcP3VM9H6U9NucCO7jVj82TMJ9nygAPuJqD38+qHheabp1+viuFf3GTl+jWkWTSEMnpuk3VkXQoWw8kQyR2lOeywI4ELitVLGUquUWnyaf6+RB05LVF+I4IyCCDyI4g12r5ssoJ7LM2i6ktzGMs1tkrJujic20h+UAHeo3vDyuTo26QU1W3LhQk0eFmjzkAn1WX6LYOM8RgjjjJ1KSehAl9KUqQFKUoBSlKAUpXSaZUUsxCqBkkkAAeJJ4AUB3rS7Y7PenWU1sJDGZVwHAzgghhkd4OMHyJqO6101adAWVHe5ZRlhAu+oGQMlyQuOI4gnnUSn/AHQE7ki205nx3l2f7o0/bTQFd670Q6nbEg27zIOTwfKg+YUdse9RXTZzXb/Smy8Mwgz245I3RePDIZh2G/7INT/9+fVuf+DOH9VcfjXjqXTi0kLwX+mN1cilHG+ycD4B05jmDngQKoqRpV4uErNMnFyg7o1vSXeTTWsN7aXEvorgK8asVCMeAJC+eVIOcEDxqsbPS5p8mKKWXHrFEZ8Z8d0HHvqc9GGpRytcadKSYLlX6vexlXAznw3ioB9sYrf7B7PFr9opPyWnqihB6jXLjLSEcmO8HIJ7lT82uPCt8BCdJr5c0+MXpzd8vM0OPWtS4+pGNB6HL2fDShbdD/KcXx/VrxH2iKnmkdCdlFgzNLO3fk9Wn6Kcf7VWFSuBX6XxVX82yuz76mqOHhHdc1um7N21vjqbeKMjvVF3v0vWPxrZUpXLlOUneTuXpJaClK5xUbg4pXOKYry4O8duzAkDOK1Ws7O290u5cwpJ3dodpfYw7S+41vtOfBx+dy9o/wDuve+hUjJ4HuP7K6tPDXoqtTlaS1/ruyM7qfi2ZLIofaroSZcyWLlxz6lyA32X4BvYce01V88LxOVYNHIpwQQVZSPvBr63SBiMgEiottpsDBqCHfHVzqMJKB2h4Kw+cvl3d2K6WC6ZqU7RxKvF77Z/r68yqph084FX9GWoalc3IjiupRCgDSl/lVVc8ABJkbzHgPee6t/0gdI0zStZ6cGZlyJZI1LtkcGVN3OAORbx5Yxk+7QHQ9GfOBdTMVyDnttlVIPgsalh5nzqMdHHSNFpcb9XZtcXUp7TmTdwg9VFAVmxnifE48BXQoUKWLryruK2I5RyWb3t8ewqlKVOKjfNmg0/o+1Kdvk7O5yTneaNoxk9+/JgffV29D3RdPpryT3Mi78ibnUod4KN4Nlm5FuGMDh2jxNaBumzVH4x6Zw80nf7wBXaPp01CPjPphwOeBNH97K1dtTg3ZNGazLupVV6D+6CtJiRNBPDgFmYATIoHMkrhv7JqwdE2ktrxN+2mjlXv3W4r9ZT2lPkQKmeGzpSlAKUpQEQ6QOkm30uPt/KTsMxwg4J7t5j8xM9/f3A8cVFqcF9qaC61e6FlYkgpGQRvZ4jq4ebcM4d8nvGRXjtFaTabrJutVh9Ljd2aOT5jfmEKeGUGB1THhgd2CdltDthaahLFLc3EKQwbzqkfXNM8hAC5DxBVC4Bx2wcccisOKr1INKMXzSv4dv9SyEU9WbPQ9qdE0yJltmEplXdYlDLI48DlQAOHq4ArXaj0y28nYRLtQOACSiAezsns1H59WMZu7mGLqFuVUxkqFZI48I8qqOCNLIyquOALMfm5qR9DPRXHcp6der1iFj1MTcVfBIZ3HzhvAgA88EnPCslLCqu26jk7cZcddEtNPsWynsrJLwIzcbfRMfyurRH6N7v4+y/94r3sNtn+ZqM7j8yc9Wx8t6RZom95Svo6TR4GXcaGIqBjdMakY8MEYqNa10R6Zcg71qkTfnw/Ike5eyfeDWv4Glay87P1RX1rKR1rUUylzHJAtzbyJKUMC280g3h6rws0M68c9nBwDwq3dDtUE888fqXK28wPj2GT8Ap+151VfSD0Jz2CNPbsbi3Xi3DEsa+LAcGUd7DlzIA41P+inU+u0yHPrRb0J+wez/YKVxumcP1dGMo8nydn6rzNGHltSsyX0pSvkjeK5pSotgUrmuarcjw4xTFc0rzaBkwIShxzU5Hwrvctv7mOR/6ZrjTn7RHj+yu08W66kcieXga7lP8WGUlo7KXc9fDJ9xmeU/Q9vRMcUJU/EH21i3jhl4jDg4P/feK2VYGpgdnx48fhW/G01Toycclw3c1wZXSleSuU30iahHLqUcUssCQ2sRlfrwzozyYAXq07Ujbu4Qo8Dmtfc7UNEuEuxbJ3BI4YWI7v4PbpJIv25VNR+PZ251vU7g2yggyMzSNwSOPJVN4+O6owBxOD4HFwbNdAdjbgG43rqTv3iUjz5RqeI+sTXboYCKowi9yW5a65X7SiVX8TZUzbbID2r3VZT9GUQL7gzSGtppfSlGjDB1E/Wu+s+IYYq/rDZe0g/I20Ef1YkU/EDJrQbc9GFrqEL4RIrgjsTIoU5HIPj11zjOePhV8sBSlrf09LEetaIfpvS7p0hJlQqXUxl5YQ28DwILqDkHvBqKy7LWktxv6JqHV3S5ZYS7IG7yI5cDu+acjzAqPbPmWJLyyk54aN0fiInLdUJFPzd2QorfRfe+bW8sru0VYBI/oN9ZbgVZYz1RdDmQtuDefrDxLFsjuGOJxWlh5OMJSy0Wq71a9t2WnHcWu01dpe+8mmxfTHJHN6FrKdRMDuiZhuAk8usHJc9zr2Tnu51boNfN2322kWpxxW8UCz3e8FSWEScB3ou+qvJnwIwOeSauvo30e5tdPhhvHDyqOXPq0+ZGW+cVHDPuGcZPWozlOClJWfAzyVnYk9KUq0iY99p8c6GOZEkRuaOoZT7jwr5/6b9iLOxa09Fi6rrmkD4Z2HZ6vGAxOPWPKvoiqk/dGaUz2UE6j8jKVbyEq4z+kij7QoCN9Mlv1UDYGOsmhjHlFBG5VfYZHkPwq5dirZY9OtFXkLeH3/JqSfeST76rLbuD/AAno6TxdptxJsDjxAxIPaO2MeIqTdC22CXenxwlh19soide/cXsxuPEFcDPip8q5PRMr0nHem0zRiFmnxLBpSldYznhfWgljeNvVdWQ+xgVP3GqF6Ibp4Ev7dvXgbrN3zTeSQfGNRX0DVDWsXom1VxGfUuA7DwPWItx+srD41zuk6e3hZ9mfhmW0XaaLPikDAMpyCAQfEHiD8K71GNgNR3oHt2PylpK9sw791GIiP6AAz9A1J6/P68HSm4PcdWMtpXOaUrmsjZ6KVzSq2zwUpimKjtHhzG+CCO6tjdHejJHkRWtr0SchSvcfurpYPFqnCdOekk/GxXOF2mjao2QD5VGtu9T6i1nlBwY4XI+sQQv9orUkjGAB5Cqu6c9T3LB1zxmlSP3LmQ/qD419LiF1nV0n+aUb8tWZYO13wMn9zxpXV6dJKRxmmbB8VjAQf2usq1KjfRxpfo+l2keMEQozDwaT5RvvY1JK+rMgpSse/v44Y3llcJGgLMzHAAHfQFD7TW6jamSPGUuE3JFHhLbbrfsb21i7caSsusaZHcLvddHbxzAEgseteNzkcRnjxr22OkbVNbuNQKkRKTuZ7hgRxj2iMcfMis2ZvTtqoFTitqF3iOQ6kNK3+8YL7a5G0p9IWX5Y5++9Gi1qN+LLb2e2Js7HPotukZPAvxZyPAuxLY8s4reUpXXM4pSlAK1+0GiR3ltLbyjKSqVPiDzVh5qQCPMVsKUB89bLa5JotzJpuojEJYtHJxKje4Bx4xvj7Jznvxk7R9Hs0EwvtIk3W9cKjADtccqfVKn809k591W7tjsRbalD1dwvEZMci8HjJ71PgeGQeBx7Kpy52f1fQSTD/CrIEngCygd5ZPWiPmuV8Sa5VfB1I1OvwztLeno/195GiFRNbE9CR7LdPKhuo1WJreVeyZAjbufpx+sh9mR7KtPTNXhuUEkEscqH5yMGHvxyPkapWDbvStUUR30SxPyBk5D6syYKjyOK6TdD4RhNpt+8JPqlmOOPLEsRBx9k17DpGMXs4iLhLt07meOi9Y5ovmqP6a4/RdW0+95Kd1WP9VIC2fakmPdXRbXaeHsx3KSjxLwP98yhqjW3my2rGEXepyLIN5YwAysY97OG3YwECk4B3ePEeFbOuo1YuKknfLXiVWknoSDUb06XrvWucW18AGPcGGFz7VfBP0ZDVpCqu2kiF/pdlvY3pAIlY8kuQuEyfzXZJIyf6RD3VseirbMzxmzuCVuYBu4bgzovZ7/npjBHkD418TjMPKpQVVL8UPwy5LJPyszoQmlK255osGua4Fc189JmgVzSuapbPDilc0qvaPDivS2i3mHhzPurzrZWkG6OPM11OjcM8RWXBZv7d5CpPZR6TSbqk1SHS/m5vbCxU8XYE/6V1iB9wVjVxX8+Tuju5+2qOutHOrbRSRiVo0iO7vqG3gIFAbdI4Kd/PEkcxzr6rCVFiOkMtKafi8vfIyyWzT5n0TGgUADgAMAeQ5VyzADJ5VSt5BtPG5iS4jeNeCyZtslRwBJkXfz45Gc1gTdG+p3hA1HUeyePVqzy/wBjsR/DNfRTxdCn8014mdQk9ET/AGr6ZbCyBVZPSJRw6uEhgD9KT1V48+JPlVZXjaptA6mbNvZ53lQZCkfnAHjI30j2eeMcq2w0jRdI4ysJpxxG+RNJnuxGvYT2ke+tfNt/qOqOYdKt3ReTScCwHi0h7EXDzz4GsMsXWxH4cLHL9qWndx95FqpxhnUfcbXX9o7bQ7T0W1w1yRwXmVJ/jJD494HM8OAFSHoX2Cezhe6ugfSrnjhvWSMnew2eO8zdph5KOYNcdH3QxHZuLm8YXF1neHMxxtz3hvcXfPzm9wzxqza1YTCRw8XneT1fEhUqOb7BSlK2lQpSlAKUpQClKUBD9qOinT77LSQiOU/xsOI3z4nA3XP1garbUOiTVNOLPptx18fMxcFYjzjbKP7jk+FXzXFRnCM1syV12nqbWaPnnSOkopIYbxZbKYHBZVPV5+nbyZC+0AHzFSXaraEtp86XIUo8ZaK4hy0LOvbiDA5aFyyrjJZT3MeVWFtdsRa6jEUuIwWAO5KOEkfmreHkeB8KoXZi9aCDVrIyCWKOKVY3HFSxfqF3fJ2ZSB41xcV0fCm1Vp7msu/c/o7rkaYVm8mbnZ6zM+nahp3N4GMsGD81vlogD9Zf95UchuWuQmo2/wDjtoUa6jHAyqmMTgDnkdmQe/v47fZhhYX8LYCxmSXTpiAFBZSrwSEDhkq0WT9BjWl2sgl0vVXktzuMD1yeDRvnII7wDvIR5Z86ooraqyjF5yW0r6P8s0+x2T7MnuPZ5LPl9i99I1WO5hSaI5SRQyn8QfAg5BHiKzKrDY3aBAGuLJSYGO9d2S8XtnPOaFfnxnvUeHDiMCybS7SVFkjYOjAMrKcgg94NfHY3DOhNq2Xbqux9vk9Vka4T2ke9c1xSubImdqVxXdF4jIOPZUYU3J2RF5HvZ2+e0eXdXpdXWOA5/h/1rznuzyUYFVb0n9I/o4NpaneuX7LMvHqgeGBj+MPcO7OeeK+noN5YPB5yfzS9X77rszv9ufgb47UK0t3KpHUWSMrNng8+N5xnwRVVfbIfAVBejXUhBLIxV5riWJHSNMbzmWSR5HLHCouFiyzEADHM88nWdINtptnpS8J7uQNORzCgiSUnyXCDzEZrX6Ne+iQX88KBDNaxzxKqgBEMzwr7d1WiY55k5POt+GowhSnGnntNJdqTsn3vab5WyDbbTfv3kb/afb8W2RcS70v82tWKhfDrJzhz7V3PYedaTTdO1nVh8hGLO1b5/GJWHjv4MkvfxHCpH0KdHttLbrqFxu3E0juVD9pYyrFSSD60hI3snlkY8auXhX0OH6OpUlmrvy7l9c32medaUtMirtmugCzhw90z3UnMg/Jx55+qDvN72wfCrLs7GOFAkSJGi8lRQqj2AcBXvSuiUClKUApSlAKUpQClKUApSlAKwNc0ZLqFonLKG5OjFHRhxV1YcVYHj9x4Eis+lAfMHSLaaxZEw3Vzcy2x4LL1jmOQdwbjwbxVvdkca1Gg7TQW8QXq2c7yyGNeHWyJ+T6yQnO4hJIjReJ4kmvrOaFXUqwDKeBBAII8weda+02ZtYm34ra3jf8AOSGNW+KjNVVaUasdmWhKMnF3R86abrMdxBeWd7i3uZZTcxu4MaiUhSqHe4x+qACeGHPHlnd61EdY0mO5TjeWmVkA9Zt0DrBjvyAJB9oVbW2HRtZalxuIyJQMCaM7kgHgTghh5MDjuxVQXumy7NaipBeWxnABYgZIHMHHDrEJyPFT5nHMxGBcP72h8ye0l3Wa5SXmWxq3ykVtp+py28iz27mN1PNe4nuxyKnwPsq0dkOlKBn+VxayucyDj6NM3e+BkwSHvYZB+dnhjU9IWwgX+H2AElrKN91TiEDcSwA/izz+ifDureWPHEeqeX9x8x/3zqUqOG6TpbW/TtXY+XbzXE8vKk7H1pb3aOgdWVlPJlYMvH6QODXvVBbKas72dukKmSSyuvSXtx600Rwd5V+eyMG4DON4Gru0fWobmMSQOHU8/wA5T3qy81YeBr4XH9HSwr4q7XLhfmszdTqbZn5rpdaqsEZeSRY4xzZiFUe810urtI0Z5GVEUZZmOAB4kmvmLbHaR7y6lkLu0RdjErEkKmeyAp4LwxVvRHR1TF1G4ycUtWvREa1RQWhYO3XTUX3orAkZ4NcMMHH9Gp5fWPHwA51rOiXZIzTm7n/Jwne3m5GT1uJP5o7ZPd2R3nGh2E2Elv5AQCsSntSEcB7M+s3gPeeA4znb3WxEkej6apMj4jcLxI3jncz3uxJLk8gTnmcfT1KdOj/gcJ88vmlq0t7b48F6ZGZNv8c9FoYg21tzdXOpTMGCg21nAD22Ues5HNFbJ7R/PYDOMVG7PbAxwwx3MTIUjKxSbmVlgkG60ckbFesjYAdpWBBUEcRmrc2V6BLKARyXO9cSgAsrECHf5nCgAsM/nEg44irFvNJhlQJLFHIg5K6K6jHAYVgQK6cOjqMFblbsSVkl4u/G5DrpHyRpG0l1BMy6dJPGJG4RRszbx7uxjtHwyCav/oy2RvE/heqTSy3DDEcbuWECn1jj1VduXDkOHeQJE1zpunk5aytWPMfIwsfcME14L0lWLHEcrzf1ME8w+McZH310ErKxSSilRZukOHut9Qb2WNx+1BXC9IcPfbagPbY3H7Fr0EqpUXfpJsl/KPNF/W21zEB9p4wv31sdO2us7ghYLq3kY/NWVC36Oc/dQG3pSlAKUpQClKUApSlAKUpQClKUArV7R7OQ31u9vcLvI3uZWHqsp7mHj7jkEitpSgPnmRL7ZuYpIpuNPduyw4Lx8Dx6qTHNTwbHDPMZEmyel6sC9jMIJW4tFgDj4mEkEHzQ451fNzapIhSRVdGGGVgGUjwIPAiqx2l6ALOYl7WR7V85wPlI8+Skhl4+DYHhXOrYBSn1tGThPitHzW8tjUsrSV0VVe9EepW75iRZN05DwyAEeBAbdYH2CvaEa/GThbveIwWKB2I83IJPxrB2f2m1Ab6x3N4wQgfJp6UgHEcd44A4cPGt/Y7Y6hJIsfpsyk59awj7gT4eVY6ixTexUVOXNS+zRYlG11deBq59jtavSOvWdh/TShVH2Wb8BUh0jobgtl67U7hNxeJRW6tPYZGwT7FAPnWlvdr9SaNm9JvSoUkslmkSjAzkupBUedbXo56MTrERu7y7lZRI0e4DvOd0K3F3J3fW5btewpYustlTjCP7id/O1u48bhHdfmZmsdI5k3bHQ4SzHsK6JjdHf1adw8XbGOfnU66L+ixdOHX3BEt44O83rCINzVSebH5z9/IcM5lWzeyFrYR7lrCsefWbm7/Wc9o+zOB3AVuDXRwuDpYWNqa11b1fNlU5uWpzVa9KqahI8a2gjkg3Dvwi46h2kJ+dh0ZkC4wqsMknIOBWq2i2ommkKTsUwTjT0le3k3B86WSMGSYkZciPEaqpy5rB0TYaa/g6+K00yCJieqDQs0kiAkB2Zw+7vYyM739+sgau6uHgMKWdmTLITE4Yx27RXCFQ0RMCI54PGyuZW3w+e44lumbBanOA11PbwZ+aBNeN7CZ5WUe4tWJsZoclnqiQXNukKyKZonjYNFJNCGXICqoVhFNNkYXI3TujHG36AiWn9G9umDLuzHv3oLZAfckQPxJraHY6y/mlt7oUH7K3NKAgGu7B3CAvYSREjiIZRJD+jLbPGR7wfbUCtdRaaSeLUbKSI26gyMWF0xdzuQokd0kpkaR8Bd2QDAJzwq/KrTpRilurq2soLcXB3WuJFZgiKAeriZyRxAJmwPE8jjFAYfRpbajDdbsqJBabrAwtcCRs/wAWUj33MbdzAFVIPBcgVa9UtqPRvdW0Dz+i6ZPuKXaHqssVUZO66JHlgO4AZ7vA+WmbWNa4e2bcBVWjsmklnW5B5CKNwZYS3zWjMiAqwbGKAu6lRv8A8VT/AObrv4wf8ylASSlKUApSlAKUpQClKUApSlAK6yJkEHvGPjXauM0BQ+kahdaPNNb32dxpoxFNuAhwd4ZAyoZd3GQCCp+B32n9Ju9IySGDIJC4adBkBjhleLhwHzS1afpinF3rNhZqQyrulsEHBkk7fLvCRg++rCayjfDNGjEEkFkUkc+RI4cDj31810rPD0aqc4tt5uztpxNlCM5RdmQe96TXciOERyiZJFj6qNymdxuDPId534Y3Ai+08qmnRLoFxa2AF2T10rmUqcZjBVVVDjvwuSO7ex3VCulu49BvNPu0UiNd4FEwo3kwyHA4cmb4VctvcK6hkIZTxBBBH3V2cFCmqd6atf6ZGeo3fM9aUpWwrIztjEqNb3Lg7kLOjsBkxpOhiMnsUlST3DJrw2Q1wQxQ2d26x3SL1ahmAFwqdlZYm5OGXdOBxBJyKljoCCCAQeBB4gioVrPR6SrC3kQxE7xtLtPSbbP0CT1kHf6jYHctAZXSBGVW1nBA6m6iDMfmpcBrRj7B1yn7NbrZ3WBdW0cuN1iMOp5pIpKSofNXDD3VVetaMiwyW9zDd2zmN2hVbyae1ZolMitHvNhiu5vdWwVsA7qtgVnbI7V9VqDhyEhu0W5ZTw3JGAV5BnkBKksUg7tyNzw3yALYpSlAKiuzfyuoajPzVWhtEP8AUx9bJ/bnI+zW21zaGO1CdYRvOTur37qKZJX+qkasxPsHMiqr0iBZE7EV5Nd3DSXE0Ud1Nbx5klkG9JusqxIN3cBPbbcOFIwaAsXabayOEGCL5e8dSIrdMM5JGAz/AMnGCcl2wMA8+VaHo70wC4ZkIeO1tbew61fVlmjLyTlT3qpZVz4gjur00jo5fcKzPHbwtxe2sgYg/lLcn5abgcHG5mptZWSQxrHEioiDdVVACqB3ACgPelKUApSlAKUpQClKUApSlAKUpQEE6Xdvm0y0Uw7vpEzFI94ZChRl3x34yoAPDLDnjFVLo+iTaqA93q6kvx6kyMzjy6tiiqPqgith0g65DLtCBeti3tiiAYLLwUS8QOe9IwB8FHfU6t9mtI1AF2W1mdjktHIFcnxPVsGz7a5mNxMoSVON1fO6SaXjkXQgmnJkOXoqurC6iu7JY7kIpykjpCd4hk4ccYAIIO8Tmt4u2t+vZbSJi30ZlYfEJWxPQhYc42uovqTH9oNdh0OxDgL7UgPAXAx+pXLrU6VZp1HtNZXad/5ZJFsZuOmRG9rrPU9YiihbTxapG4frJJgW5FTwwO4+B5VrbvopjtSWj1NLfzkYRsPtxsPhipqehW1b8pcX0n1p8/8A817W/RXpFt25IUOPnTysR7wzBfiKvhVlFpQnZcFH7tsi7b15mn2V2vubHUILC7vIr2G4RNyUPvvHI6gqC/NlZuA3snDoeHEVcFfP/TPqmnFbf0GWEzQtu7kAG4E5g7yDdVlZVxg57Rq6tlNXN1ZW87DDSxI7DzKgn7813ou5mNtSlKkCA7TdHt1cXSSxXzCJSWEM6GVI2YFSyAMu9wZgA+cBiM4OKgu12x92gjiYotyjb9jPEzKszBVWaE72OqlfdWVVJILGUA9rAvisPVdJiuYminRZI25q3lxBB5gg8QRgjuoCpejbpgcsLS/RUdWCb5zGVHaB3oyOGGCDAxgMTgKpxLOkHpTh0+NRDuXNxId1IlkBxw9ZguTjOABwJzw76im2mhej3UcUslvLA8RKS6hCJWDqwHVC4jTrGwp3sOc4HM147MaT1l6kFvJZxruSNLNYQDrYwN1UHXzIdwPvMAVyeyceNAeelWGoXM7NMEl1CZVaSOQlIbO0DB1icLkq0zhcxjtFFbJBYmpPpXRrex3AkbUd2MoiS9RF1TzKmd0NlmVCMt21Ge0eWam+iaBDaR9XAu6CSzMSWeRzzd3btOx8Sa2NAcAVzSlAKUpQClKUApSlAKUpQClKGgIRt50q2+mt1QBnuSM9UpChAeRkc53AfDBPLhxBqATbS7Qah+RUWsR+cFEPDuwZMyEeYHHyqPw7Qxwa7ezXMTSxpPMC4UuYT1u4khHgAN0eG9w487l0TVIbxd+3mjkHPsuMj2r6y+8CuL0hjsRRlsUad+3VeX1NFKnCSvJlTbPbMS2+sCO9kW5kltnkdmzJnJ3MMZOLep+FT7Wei7TZHP8ABUTl+TLR93gpx91Ze1GwVveFHkmMM8Ywk0TYdRzx5jOfieIzWim0XVYfyOpRXA7hcQEH3sAxPxrj1a1SpHrHVUJ5XTdtNrS1+K4GmMUnZRus/oP3p7Yfk572PySfA+9a5/eyHdqGoj/WP+leC6lri84LGT6rOp+9h+FZEep64eWnwHz67A+9qphPGSyhVT/iX1JONNax8jg9FkR9e81B/bcf/Gu8PRJp4OWjeQ+Mkrn8CK5afXT/AJJYp9eYn9V66/4O1uT17mwgH9GjysP0lK/fU5Rxq+eso/xW9CKdLdG/cY/S5s3bW2lbttBFDvSxAlEAJ497c295rRQ6NrunALZ3YniUYVN7eAUdwjnHAeSmpVb9HgkdZNRu7i+KHeWNsRQg/UBOfdjzBqYS3UcalisaqObOeA97cBWqp0l1NlRmnd3d03uSy8CEaO18yfkQfZzpyYSdTqduYHHrSKrAL3bzRtlt3zUn2Y41bcMyuoZSGVgCrA5BB4ggjmCKpfpD6SbSS2mgijS7kC+uqExwjeXtdYuCDnBG6cZAye6px0OXBfRrRm4ndkHuWaVVHuAAr6PDVnWpqbVn4GScdl2JnWv2g1pLS2luJPViQtjvY8lUebMQo8zWe7YBNVItwNUtN+8vWgeVRJFauBbWuN4NGCzLm5XKglt4/VGMVoIGZc39/LLbT3UH5B2k9FS2uTxaJ4gTOiyo5XfPDdX9ldjf3vpUlzawdSzxRRGB7W6cSGNpWVt8pCsRxJu5y3urZ21ohHYs5wO70TUAI/cBPFgfZFdp7NQO1Z3ZH9PqHY9+bl+H2TQEh2U1/wBLtxIydXKrPFNFneMcsbFHXPtGR5EVuKqpLdLOOWSzvdy4ZpZvRLbF3bE8WVDGFBTsKqmQFORNWNoOpG4tYJyAplijlKg5A30V8Z78ZoDPpSlAKUpQClKUApSlAKUpQClK8L2+jhRpJXWNF4s7sFUDzJ4UBQ+xK513VQeILzgjx/hIryvNDS5uLhl078nPPEr2MywzYhYKW9HY4b1kyyjme7NOjy7SXWtSkjYMjmV1YcmVrhSp4+IIqx+jLT429MlZFMiaheqjkAsoZk3gDzAOB8K48KaqYysnfSGja48DQ3alF8/oVkbloOA1S9tTy6u+tXOPIscgVtLHau9X8ne6Ncf1jGNj9ns1epUHnxrVXeyVnL+UtLZ897Qxk/EjNWPo2ne6t3xi/on5nnXS9tlaJtprHzYNOYf0dwg/GSjbXawedlbn/Wk/46nUvRlpjc7G39yBf1cV4Hom0r+ZRf2/+KoS6N2sm14S/wDYVW3tfYg7bT6v/M7JfNrpP+ZWLPtTqQ9ebR4Prz5I+DEVYsfRZpY5WUHvBP4ms232C09PVsrUHx6mMn7xVa6Ih+7/ALX9ZM9699vj+hTM+0U7nEmtxA/mWls0re4qoPvzXC7MdcRI9tqN4AR8pfTCzt+JwOLneIyQMA8c4q/7azSMYjRUHgqhR8BXW9sI5l3ZUV1yrbrAMMqQynB7wQD7q10sBCm7p+CS/wCKT8yDqtlKapJnZ68BhggZJpISkC7qfJSxJzPac5z2m4mp30K/+SWnsm/9eaoLrH/kWo//AJt1/wDsR1Lug7WYX0qCBZUM0XW78e8N9d6aRgSvPBDDjy41PC5Tq/6v+sTyekeX1ZI9sNr47GNco8ssuVihT1mPAEk/NUFlBPHiwABJxUc2C0SKSCGOdAXSztl4NhxhrlWAZCDjeGOBxkVkbfbITTTrdQL1pERgeLeCtubxcMm8QrHJOUJXOFKsjKDUBvL/AKtsXC7jEliJlNtLvHm2Zt2EseZYdYx72Y8a2lZaNx0bWLnJi4+3e/XzXEXRnYqc9Vk+4fqgVXdvr7gDq5ZyPFLtZB7PkkXHsrm42ifHyklwB9K6EY/3iMKAnO02iW8EcZRFVt58FmLMAIJ97BckgY54rp0YbUrLbRWkkbwXFvDGjRvjtrGqxl0I5jIGRzG8O4gmt7e/WRiIwkjH5qH0t28Ozbq8beySPGRzFTjYvZG4N1Hd3CtEIlkCK5HWyNL67OoZtxeLHDO7sxySAqqALHpSlAKUpQClKUApSlAKUpQGBrmtRWlvJcTNuxxrvMe89wA8STgAeJFfMG2W093qp9ImJWDrOrt4QezvHuA+cQMbznvIA4cBYn7pDUHC2cAJWKRpHbwLJuKv6Idj9qoHpsQntVs94R3dtIZIN44WUElsAnvOfuXzxXOWyThHaNx0R6aYL+eNiCfR1JxyyXjOPPHjVm9GmqKr3cBD78l/fOCEJQBGjyCw4Ke1wB54ql/Tz1ysHazvY+z2uAbyOeDKfP762ja4wkaWe0limbi1zp0zQs55lmj4qxJ4nlkmufCMqVedZq+0oqytfK+edrrl4F81eKit1z6VpVCaf0muvBNXkX+jvbMOffJFx+JqQWnSfeHlcaLMPKaWBvg5IrV8XTXzXXNNfQo2GW3Sq3j6Rb88rO0k/q7+P9q17jpB1D/NS+6+h/4afG4f/Mj4odXPgWDSq7k6Q9Q/zdAn17+IfgtYN10l3o/zTD/WXpfHuQA0+Mobpp8nf0HVy4FpVharqi28fWOHI3kXCIXbLsEHAd2SMmqev+lGfHb1Wyi8rW1knPuMmR8ajl7tYlx63+E9R+jLJ6Lbn7EXd5EinxUX8qb7mvN2Q2Gb7V2B0HUcEEem3PEHIP8ACI+/vqsLPRZ4riLqJCsrL1kDqSpLBd4qD81sZHgcjxqQ6xqTvGsd00Ntaod5LO3XdUnxbGWc+ZJ91ethJiRb66BhgiB6iM8JJWIxkL/2OA7smqoXhKUlvd/JK3kXbCaSkW10R9JB1KFopyBdwjtjG71ichIB3HPBgORxyyALAZARggEeB4j4V8o7JahLDrFrOvZeecExj8yaTcZT7VY/ca+sBW5O6M7VmaufZazf17W2bPPehjb8VrpDshZIcpZ2qnxWCIfgtbelenh0jhCjCgAeAGB8BXelKAUpSgFKUoBSlKAUpSgFKUoCKdI2wqapadUSElQ78LnkrYwQccd1hwPuPHGK+cNYsJrR/RtRhdWX1JBzwO9W5OvmK+uqwtW0WC6jMdxEkqH5rqGGfEeB8xxqLimSUmj5dTUZJECsYb6Icll7MyjycYcfH3V4rNCnqvd2Z/Ndevi9xGDjzwatnX/3O9tIS1nNJbtzCt8qg9hJDj3k1Dr7oi1m3/JmO4UfmyKeH1Zt0+4VU6b3e/p5FiqLf7+vmaJbuRhwnsLgeDN1TH3SBRXB0929bTlbzhdX+6OvDUNDvYs+k6a/Dm3UuB+koIrStc2+e1buh8nP4NUdhrd78UT209/vwZupNNjHraddr9iSvP0O2/md1+i//FWuj1KEeq90n1XH99ew1tP5ze/7T/rSz7fMXXZ5GathAfVsbtvsv/fWQul/m6ZL7ZMoP7XCtO+rRnnNeN7ZB/fWO93bfyczn6TgfhTZfb5/dDaXZ5fYkQ61P4uxt/N5Yyfgh3j8K8JtQU8Jb53+haxH9d939tYNjbvL/i2nvJ7Ekl/AVJdO6Ptan4JbCBfFurhx7mO/8BRU3w9+Z5trj78jU28nV9q3tUjP8vdN1jjzCnCqfsn21gXepqZN93e7uDwBbO4D3BV7+PcKszSf3O80hDX157ViBc/pyYA/RNWbst0c2On4NvCOsH8a/bk8+0fV9igCrFT4kHU4FfdEnRbMs41DUAVkHGGFuDAkY33HzcA8F595xgVc9KVaVClKUApSlAKUpQClKUApSlAKUpQClKUApSlAKUpQHC1HtrfV91KUBRu1vrGoHP61KUBu9B9YVdOxfzaUoCyxRaUoDmlKUApSlAKUpQClKUApSlAKUpQH/9k="/>
          <p:cNvSpPr>
            <a:spLocks noChangeAspect="1" noChangeArrowheads="1"/>
          </p:cNvSpPr>
          <p:nvPr/>
        </p:nvSpPr>
        <p:spPr bwMode="auto">
          <a:xfrm>
            <a:off x="0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22" name="Picture 21" descr="1234.bmp"/>
          <p:cNvPicPr>
            <a:picLocks noChangeAspect="1"/>
          </p:cNvPicPr>
          <p:nvPr/>
        </p:nvPicPr>
        <p:blipFill>
          <a:blip r:embed="rId3" cstate="print"/>
          <a:srcRect r="64237" b="38361"/>
          <a:stretch>
            <a:fillRect/>
          </a:stretch>
        </p:blipFill>
        <p:spPr>
          <a:xfrm>
            <a:off x="251520" y="332656"/>
            <a:ext cx="755576" cy="848118"/>
          </a:xfrm>
          <a:prstGeom prst="rect">
            <a:avLst/>
          </a:prstGeom>
        </p:spPr>
      </p:pic>
      <p:pic>
        <p:nvPicPr>
          <p:cNvPr id="23" name="Picture 22" descr="1234.bmp"/>
          <p:cNvPicPr>
            <a:picLocks noChangeAspect="1"/>
          </p:cNvPicPr>
          <p:nvPr/>
        </p:nvPicPr>
        <p:blipFill>
          <a:blip r:embed="rId3" cstate="print"/>
          <a:srcRect r="64237" b="38361"/>
          <a:stretch>
            <a:fillRect/>
          </a:stretch>
        </p:blipFill>
        <p:spPr>
          <a:xfrm>
            <a:off x="7452320" y="332656"/>
            <a:ext cx="755576" cy="84811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LISA HARI\Local Settings\Temporary Internet Files\Content.IE5\A0HXHRG0\MC900141471[1].wmf"/>
          <p:cNvPicPr>
            <a:picLocks noChangeAspect="1" noChangeArrowheads="1"/>
          </p:cNvPicPr>
          <p:nvPr/>
        </p:nvPicPr>
        <p:blipFill>
          <a:blip r:embed="rId2" cstate="print"/>
          <a:srcRect l="2973" b="10986"/>
          <a:stretch>
            <a:fillRect/>
          </a:stretch>
        </p:blipFill>
        <p:spPr bwMode="auto">
          <a:xfrm>
            <a:off x="5076056" y="548680"/>
            <a:ext cx="3268501" cy="2135797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 flipH="1">
            <a:off x="3851920" y="2132856"/>
            <a:ext cx="1512168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3851920" y="2204864"/>
            <a:ext cx="1728192" cy="1296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Wave 8"/>
          <p:cNvSpPr/>
          <p:nvPr/>
        </p:nvSpPr>
        <p:spPr>
          <a:xfrm>
            <a:off x="539552" y="2132856"/>
            <a:ext cx="3312368" cy="1584176"/>
          </a:xfrm>
          <a:prstGeom prst="wav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Cloud 6"/>
          <p:cNvSpPr/>
          <p:nvPr/>
        </p:nvSpPr>
        <p:spPr>
          <a:xfrm>
            <a:off x="4932040" y="2564904"/>
            <a:ext cx="360040" cy="288032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Cloud 9"/>
          <p:cNvSpPr/>
          <p:nvPr/>
        </p:nvSpPr>
        <p:spPr>
          <a:xfrm>
            <a:off x="5364088" y="2348880"/>
            <a:ext cx="504056" cy="432048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3074" name="Picture 2" descr="http://r21.cooltext.com/rendered/cooltext827645876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420888"/>
            <a:ext cx="3387206" cy="1008112"/>
          </a:xfrm>
          <a:prstGeom prst="rect">
            <a:avLst/>
          </a:prstGeom>
          <a:noFill/>
        </p:spPr>
      </p:pic>
      <p:sp>
        <p:nvSpPr>
          <p:cNvPr id="12" name="Oval 11"/>
          <p:cNvSpPr/>
          <p:nvPr/>
        </p:nvSpPr>
        <p:spPr>
          <a:xfrm>
            <a:off x="-756592" y="-459432"/>
            <a:ext cx="1944216" cy="1584176"/>
          </a:xfrm>
          <a:prstGeom prst="ellipse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19" name="Straight Connector 18"/>
          <p:cNvCxnSpPr/>
          <p:nvPr/>
        </p:nvCxnSpPr>
        <p:spPr>
          <a:xfrm>
            <a:off x="251520" y="1268760"/>
            <a:ext cx="72008" cy="93610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83568" y="1196752"/>
            <a:ext cx="216024" cy="7920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115616" y="980728"/>
            <a:ext cx="576064" cy="64807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331640" y="692696"/>
            <a:ext cx="864096" cy="28803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475656" y="188640"/>
            <a:ext cx="864096" cy="14401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/>
          <a:lstStyle/>
          <a:p>
            <a:r>
              <a:rPr lang="en-NZ" dirty="0" smtClean="0"/>
              <a:t>Year 0: Mrs Corlet/Mrs Bolton</a:t>
            </a:r>
          </a:p>
          <a:p>
            <a:r>
              <a:rPr lang="en-NZ" dirty="0" smtClean="0"/>
              <a:t>Year 1: Mrs Brook</a:t>
            </a:r>
          </a:p>
          <a:p>
            <a:r>
              <a:rPr lang="en-NZ" dirty="0" smtClean="0"/>
              <a:t>Year 2: Mrs Tod</a:t>
            </a:r>
          </a:p>
          <a:p>
            <a:r>
              <a:rPr lang="en-NZ" dirty="0" smtClean="0"/>
              <a:t>Year 3: Mrs de Vries</a:t>
            </a:r>
          </a:p>
          <a:p>
            <a:r>
              <a:rPr lang="en-NZ" dirty="0" smtClean="0"/>
              <a:t>Year 4: Mrs Murray/Mrs McNaughten</a:t>
            </a:r>
          </a:p>
          <a:p>
            <a:r>
              <a:rPr lang="en-NZ" dirty="0" smtClean="0"/>
              <a:t>Year 5: Mrs Smart</a:t>
            </a:r>
          </a:p>
          <a:p>
            <a:r>
              <a:rPr lang="en-NZ" dirty="0" smtClean="0"/>
              <a:t>Year 6: Mr D/Mr Broughton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1979712" y="188640"/>
            <a:ext cx="4897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teachers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Documents and Settings\LISA HARI\Local Settings\Temporary Internet Files\Content.IE5\ZKFXXHNV\MM90035671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789040"/>
            <a:ext cx="2932819" cy="249289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year I had Mrs Bolton and Mrs Corlett. Half way though the year I moved and went to Mrs de </a:t>
            </a:r>
            <a:r>
              <a:rPr lang="en-NZ" dirty="0" err="1" smtClean="0"/>
              <a:t>Jonge’s</a:t>
            </a:r>
            <a:r>
              <a:rPr lang="en-NZ" dirty="0" smtClean="0"/>
              <a:t> class. I really liked this year.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3213183" y="332656"/>
            <a:ext cx="2563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Year 0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year I had Mrs Brook. She was a really cool and creative </a:t>
            </a:r>
            <a:r>
              <a:rPr lang="en-NZ" dirty="0" smtClean="0"/>
              <a:t>teacher. This year was one of the only years Kayla and I have been in the same class.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3213183" y="476672"/>
            <a:ext cx="2563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Year 1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year I had Mrs Todd. It was also a really cool year. We did lots of art that year.</a:t>
            </a:r>
            <a:endParaRPr lang="en-NZ" dirty="0"/>
          </a:p>
        </p:txBody>
      </p:sp>
      <p:sp>
        <p:nvSpPr>
          <p:cNvPr id="5" name="Rectangle 4"/>
          <p:cNvSpPr/>
          <p:nvPr/>
        </p:nvSpPr>
        <p:spPr>
          <a:xfrm>
            <a:off x="3141178" y="404664"/>
            <a:ext cx="2563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Year 2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year I had Mrs de Vires.</a:t>
            </a:r>
            <a:endParaRPr lang="en-NZ" dirty="0"/>
          </a:p>
        </p:txBody>
      </p:sp>
      <p:sp>
        <p:nvSpPr>
          <p:cNvPr id="5" name="Rectangle 4"/>
          <p:cNvSpPr/>
          <p:nvPr/>
        </p:nvSpPr>
        <p:spPr>
          <a:xfrm>
            <a:off x="2915816" y="260648"/>
            <a:ext cx="27831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Year 3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3059832" y="332656"/>
            <a:ext cx="2563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Year 4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3131840" y="332656"/>
            <a:ext cx="2563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Year 5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3059832" y="476672"/>
            <a:ext cx="2563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Year 6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555</TotalTime>
  <Words>268</Words>
  <Application>Microsoft Office PowerPoint</Application>
  <PresentationFormat>On-screen Show (4:3)</PresentationFormat>
  <Paragraphs>58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Lisa</dc:creator>
  <cp:lastModifiedBy>Lisa</cp:lastModifiedBy>
  <cp:revision>49</cp:revision>
  <dcterms:created xsi:type="dcterms:W3CDTF">2012-10-17T02:54:52Z</dcterms:created>
  <dcterms:modified xsi:type="dcterms:W3CDTF">2012-12-11T18:51:50Z</dcterms:modified>
</cp:coreProperties>
</file>