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7" r:id="rId2"/>
    <p:sldId id="258" r:id="rId3"/>
    <p:sldId id="264" r:id="rId4"/>
    <p:sldId id="270" r:id="rId5"/>
    <p:sldId id="265" r:id="rId6"/>
    <p:sldId id="266" r:id="rId7"/>
    <p:sldId id="267" r:id="rId8"/>
    <p:sldId id="272" r:id="rId9"/>
    <p:sldId id="269" r:id="rId10"/>
    <p:sldId id="27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46" autoAdjust="0"/>
  </p:normalViewPr>
  <p:slideViewPr>
    <p:cSldViewPr>
      <p:cViewPr varScale="1">
        <p:scale>
          <a:sx n="64" d="100"/>
          <a:sy n="64" d="100"/>
        </p:scale>
        <p:origin x="-1554"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756FE5-E318-4BE6-9771-25BA6B566FE5}" type="datetimeFigureOut">
              <a:rPr lang="en-NZ" smtClean="0"/>
              <a:t>4/04/2012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897C86-0B4F-40CA-948C-B08EA3ABC1C2}" type="slidenum">
              <a:rPr lang="en-NZ" smtClean="0"/>
              <a:t>‹#›</a:t>
            </a:fld>
            <a:endParaRPr lang="en-NZ"/>
          </a:p>
        </p:txBody>
      </p:sp>
    </p:spTree>
    <p:extLst>
      <p:ext uri="{BB962C8B-B14F-4D97-AF65-F5344CB8AC3E}">
        <p14:creationId xmlns:p14="http://schemas.microsoft.com/office/powerpoint/2010/main" val="1437571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52897C86-0B4F-40CA-948C-B08EA3ABC1C2}" type="slidenum">
              <a:rPr lang="en-NZ" smtClean="0"/>
              <a:t>10</a:t>
            </a:fld>
            <a:endParaRPr lang="en-NZ"/>
          </a:p>
        </p:txBody>
      </p:sp>
    </p:spTree>
    <p:extLst>
      <p:ext uri="{BB962C8B-B14F-4D97-AF65-F5344CB8AC3E}">
        <p14:creationId xmlns:p14="http://schemas.microsoft.com/office/powerpoint/2010/main" val="1216967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2C897F98-8FBB-4C2D-AC75-0B39D60CF75F}" type="datetimeFigureOut">
              <a:rPr lang="en-NZ" smtClean="0"/>
              <a:t>4/04/2012</a:t>
            </a:fld>
            <a:endParaRPr lang="en-NZ" dirty="0"/>
          </a:p>
        </p:txBody>
      </p:sp>
      <p:sp>
        <p:nvSpPr>
          <p:cNvPr id="23" name="Slide Number Placeholder 22"/>
          <p:cNvSpPr>
            <a:spLocks noGrp="1"/>
          </p:cNvSpPr>
          <p:nvPr>
            <p:ph type="sldNum" sz="quarter" idx="11"/>
          </p:nvPr>
        </p:nvSpPr>
        <p:spPr/>
        <p:txBody>
          <a:bodyPr/>
          <a:lstStyle/>
          <a:p>
            <a:fld id="{9A8E433B-F896-4A18-8BEF-A534AF5ECE42}" type="slidenum">
              <a:rPr lang="en-NZ" smtClean="0"/>
              <a:t>‹#›</a:t>
            </a:fld>
            <a:endParaRPr lang="en-NZ" dirty="0"/>
          </a:p>
        </p:txBody>
      </p:sp>
      <p:sp>
        <p:nvSpPr>
          <p:cNvPr id="24" name="Footer Placeholder 23"/>
          <p:cNvSpPr>
            <a:spLocks noGrp="1"/>
          </p:cNvSpPr>
          <p:nvPr>
            <p:ph type="ftr" sz="quarter" idx="12"/>
          </p:nvPr>
        </p:nvSpPr>
        <p:spPr/>
        <p:txBody>
          <a:bodyPr/>
          <a:lstStyle/>
          <a:p>
            <a:endParaRPr lang="en-NZ" dirty="0"/>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897F98-8FBB-4C2D-AC75-0B39D60CF75F}" type="datetimeFigureOut">
              <a:rPr lang="en-NZ" smtClean="0"/>
              <a:t>4/04/2012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9A8E433B-F896-4A18-8BEF-A534AF5ECE42}"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897F98-8FBB-4C2D-AC75-0B39D60CF75F}" type="datetimeFigureOut">
              <a:rPr lang="en-NZ" smtClean="0"/>
              <a:t>4/04/2012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9A8E433B-F896-4A18-8BEF-A534AF5ECE42}"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2C897F98-8FBB-4C2D-AC75-0B39D60CF75F}" type="datetimeFigureOut">
              <a:rPr lang="en-NZ" smtClean="0"/>
              <a:t>4/04/2012</a:t>
            </a:fld>
            <a:endParaRPr lang="en-NZ" dirty="0"/>
          </a:p>
        </p:txBody>
      </p:sp>
      <p:sp>
        <p:nvSpPr>
          <p:cNvPr id="19" name="Slide Number Placeholder 18"/>
          <p:cNvSpPr>
            <a:spLocks noGrp="1"/>
          </p:cNvSpPr>
          <p:nvPr>
            <p:ph type="sldNum" sz="quarter" idx="15"/>
          </p:nvPr>
        </p:nvSpPr>
        <p:spPr/>
        <p:txBody>
          <a:bodyPr/>
          <a:lstStyle/>
          <a:p>
            <a:fld id="{9A8E433B-F896-4A18-8BEF-A534AF5ECE42}" type="slidenum">
              <a:rPr lang="en-NZ" smtClean="0"/>
              <a:t>‹#›</a:t>
            </a:fld>
            <a:endParaRPr lang="en-NZ" dirty="0"/>
          </a:p>
        </p:txBody>
      </p:sp>
      <p:sp>
        <p:nvSpPr>
          <p:cNvPr id="21" name="Footer Placeholder 20"/>
          <p:cNvSpPr>
            <a:spLocks noGrp="1"/>
          </p:cNvSpPr>
          <p:nvPr>
            <p:ph type="ftr" sz="quarter" idx="16"/>
          </p:nvPr>
        </p:nvSpPr>
        <p:spPr/>
        <p:txBody>
          <a:bodyPr/>
          <a:lstStyle/>
          <a:p>
            <a:endParaRPr lang="en-NZ" dirty="0"/>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2C897F98-8FBB-4C2D-AC75-0B39D60CF75F}" type="datetimeFigureOut">
              <a:rPr lang="en-NZ" smtClean="0"/>
              <a:t>4/04/2012</a:t>
            </a:fld>
            <a:endParaRPr lang="en-NZ" dirty="0"/>
          </a:p>
        </p:txBody>
      </p:sp>
      <p:sp>
        <p:nvSpPr>
          <p:cNvPr id="20" name="Slide Number Placeholder 19"/>
          <p:cNvSpPr>
            <a:spLocks noGrp="1"/>
          </p:cNvSpPr>
          <p:nvPr>
            <p:ph type="sldNum" sz="quarter" idx="11"/>
          </p:nvPr>
        </p:nvSpPr>
        <p:spPr/>
        <p:txBody>
          <a:bodyPr/>
          <a:lstStyle/>
          <a:p>
            <a:fld id="{9A8E433B-F896-4A18-8BEF-A534AF5ECE42}" type="slidenum">
              <a:rPr lang="en-NZ" smtClean="0"/>
              <a:t>‹#›</a:t>
            </a:fld>
            <a:endParaRPr lang="en-NZ" dirty="0"/>
          </a:p>
        </p:txBody>
      </p:sp>
      <p:sp>
        <p:nvSpPr>
          <p:cNvPr id="21" name="Footer Placeholder 20"/>
          <p:cNvSpPr>
            <a:spLocks noGrp="1"/>
          </p:cNvSpPr>
          <p:nvPr>
            <p:ph type="ftr" sz="quarter" idx="12"/>
          </p:nvPr>
        </p:nvSpPr>
        <p:spPr/>
        <p:txBody>
          <a:bodyPr/>
          <a:lstStyle/>
          <a:p>
            <a:endParaRPr lang="en-NZ" dirty="0"/>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2C897F98-8FBB-4C2D-AC75-0B39D60CF75F}" type="datetimeFigureOut">
              <a:rPr lang="en-NZ" smtClean="0"/>
              <a:t>4/04/2012</a:t>
            </a:fld>
            <a:endParaRPr lang="en-NZ" dirty="0"/>
          </a:p>
        </p:txBody>
      </p:sp>
      <p:sp>
        <p:nvSpPr>
          <p:cNvPr id="25" name="Slide Number Placeholder 24"/>
          <p:cNvSpPr>
            <a:spLocks noGrp="1"/>
          </p:cNvSpPr>
          <p:nvPr>
            <p:ph type="sldNum" sz="quarter" idx="16"/>
          </p:nvPr>
        </p:nvSpPr>
        <p:spPr/>
        <p:txBody>
          <a:bodyPr/>
          <a:lstStyle/>
          <a:p>
            <a:fld id="{9A8E433B-F896-4A18-8BEF-A534AF5ECE42}" type="slidenum">
              <a:rPr lang="en-NZ" smtClean="0"/>
              <a:t>‹#›</a:t>
            </a:fld>
            <a:endParaRPr lang="en-NZ" dirty="0"/>
          </a:p>
        </p:txBody>
      </p:sp>
      <p:sp>
        <p:nvSpPr>
          <p:cNvPr id="26" name="Footer Placeholder 25"/>
          <p:cNvSpPr>
            <a:spLocks noGrp="1"/>
          </p:cNvSpPr>
          <p:nvPr>
            <p:ph type="ftr" sz="quarter" idx="17"/>
          </p:nvPr>
        </p:nvSpPr>
        <p:spPr/>
        <p:txBody>
          <a:bodyPr/>
          <a:lstStyle/>
          <a:p>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2C897F98-8FBB-4C2D-AC75-0B39D60CF75F}" type="datetimeFigureOut">
              <a:rPr lang="en-NZ" smtClean="0"/>
              <a:t>4/04/2012</a:t>
            </a:fld>
            <a:endParaRPr lang="en-NZ" dirty="0"/>
          </a:p>
        </p:txBody>
      </p:sp>
      <p:sp>
        <p:nvSpPr>
          <p:cNvPr id="24" name="Slide Number Placeholder 23"/>
          <p:cNvSpPr>
            <a:spLocks noGrp="1"/>
          </p:cNvSpPr>
          <p:nvPr>
            <p:ph type="sldNum" sz="quarter" idx="17"/>
          </p:nvPr>
        </p:nvSpPr>
        <p:spPr/>
        <p:txBody>
          <a:bodyPr/>
          <a:lstStyle/>
          <a:p>
            <a:fld id="{9A8E433B-F896-4A18-8BEF-A534AF5ECE42}" type="slidenum">
              <a:rPr lang="en-NZ" smtClean="0"/>
              <a:t>‹#›</a:t>
            </a:fld>
            <a:endParaRPr lang="en-NZ" dirty="0"/>
          </a:p>
        </p:txBody>
      </p:sp>
      <p:sp>
        <p:nvSpPr>
          <p:cNvPr id="29" name="Footer Placeholder 28"/>
          <p:cNvSpPr>
            <a:spLocks noGrp="1"/>
          </p:cNvSpPr>
          <p:nvPr>
            <p:ph type="ftr" sz="quarter" idx="18"/>
          </p:nvPr>
        </p:nvSpPr>
        <p:spPr/>
        <p:txBody>
          <a:bodyPr/>
          <a:lstStyle/>
          <a:p>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Date Placeholder 10"/>
          <p:cNvSpPr>
            <a:spLocks noGrp="1"/>
          </p:cNvSpPr>
          <p:nvPr>
            <p:ph type="dt" sz="half" idx="10"/>
          </p:nvPr>
        </p:nvSpPr>
        <p:spPr/>
        <p:txBody>
          <a:bodyPr/>
          <a:lstStyle/>
          <a:p>
            <a:fld id="{2C897F98-8FBB-4C2D-AC75-0B39D60CF75F}" type="datetimeFigureOut">
              <a:rPr lang="en-NZ" smtClean="0"/>
              <a:t>4/04/2012</a:t>
            </a:fld>
            <a:endParaRPr lang="en-NZ" dirty="0"/>
          </a:p>
        </p:txBody>
      </p:sp>
      <p:sp>
        <p:nvSpPr>
          <p:cNvPr id="14" name="Slide Number Placeholder 13"/>
          <p:cNvSpPr>
            <a:spLocks noGrp="1"/>
          </p:cNvSpPr>
          <p:nvPr>
            <p:ph type="sldNum" sz="quarter" idx="11"/>
          </p:nvPr>
        </p:nvSpPr>
        <p:spPr/>
        <p:txBody>
          <a:bodyPr/>
          <a:lstStyle/>
          <a:p>
            <a:fld id="{9A8E433B-F896-4A18-8BEF-A534AF5ECE42}" type="slidenum">
              <a:rPr lang="en-NZ" smtClean="0"/>
              <a:t>‹#›</a:t>
            </a:fld>
            <a:endParaRPr lang="en-NZ" dirty="0"/>
          </a:p>
        </p:txBody>
      </p:sp>
      <p:sp>
        <p:nvSpPr>
          <p:cNvPr id="18" name="Footer Placeholder 17"/>
          <p:cNvSpPr>
            <a:spLocks noGrp="1"/>
          </p:cNvSpPr>
          <p:nvPr>
            <p:ph type="ftr" sz="quarter" idx="12"/>
          </p:nvPr>
        </p:nvSpPr>
        <p:spPr/>
        <p:txBody>
          <a:bodyPr/>
          <a:lstStyle/>
          <a:p>
            <a:endParaRPr lang="en-NZ" dirty="0"/>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Date Placeholder 6"/>
          <p:cNvSpPr>
            <a:spLocks noGrp="1"/>
          </p:cNvSpPr>
          <p:nvPr>
            <p:ph type="dt" sz="half" idx="10"/>
          </p:nvPr>
        </p:nvSpPr>
        <p:spPr/>
        <p:txBody>
          <a:bodyPr/>
          <a:lstStyle/>
          <a:p>
            <a:fld id="{2C897F98-8FBB-4C2D-AC75-0B39D60CF75F}" type="datetimeFigureOut">
              <a:rPr lang="en-NZ" smtClean="0"/>
              <a:t>4/04/2012</a:t>
            </a:fld>
            <a:endParaRPr lang="en-NZ" dirty="0"/>
          </a:p>
        </p:txBody>
      </p:sp>
      <p:sp>
        <p:nvSpPr>
          <p:cNvPr id="12" name="Slide Number Placeholder 11"/>
          <p:cNvSpPr>
            <a:spLocks noGrp="1"/>
          </p:cNvSpPr>
          <p:nvPr>
            <p:ph type="sldNum" sz="quarter" idx="11"/>
          </p:nvPr>
        </p:nvSpPr>
        <p:spPr/>
        <p:txBody>
          <a:bodyPr/>
          <a:lstStyle/>
          <a:p>
            <a:fld id="{9A8E433B-F896-4A18-8BEF-A534AF5ECE42}" type="slidenum">
              <a:rPr lang="en-NZ" smtClean="0"/>
              <a:t>‹#›</a:t>
            </a:fld>
            <a:endParaRPr lang="en-NZ" dirty="0"/>
          </a:p>
        </p:txBody>
      </p:sp>
      <p:sp>
        <p:nvSpPr>
          <p:cNvPr id="13" name="Footer Placeholder 12"/>
          <p:cNvSpPr>
            <a:spLocks noGrp="1"/>
          </p:cNvSpPr>
          <p:nvPr>
            <p:ph type="ftr" sz="quarter" idx="12"/>
          </p:nvPr>
        </p:nvSpPr>
        <p:spPr/>
        <p:txBody>
          <a:bodyPr/>
          <a:lstStyle/>
          <a:p>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2C897F98-8FBB-4C2D-AC75-0B39D60CF75F}" type="datetimeFigureOut">
              <a:rPr lang="en-NZ" smtClean="0"/>
              <a:t>4/04/2012</a:t>
            </a:fld>
            <a:endParaRPr lang="en-NZ" dirty="0"/>
          </a:p>
        </p:txBody>
      </p:sp>
      <p:sp>
        <p:nvSpPr>
          <p:cNvPr id="18" name="Slide Number Placeholder 17"/>
          <p:cNvSpPr>
            <a:spLocks noGrp="1"/>
          </p:cNvSpPr>
          <p:nvPr>
            <p:ph type="sldNum" sz="quarter" idx="16"/>
          </p:nvPr>
        </p:nvSpPr>
        <p:spPr/>
        <p:txBody>
          <a:bodyPr/>
          <a:lstStyle/>
          <a:p>
            <a:fld id="{9A8E433B-F896-4A18-8BEF-A534AF5ECE42}" type="slidenum">
              <a:rPr lang="en-NZ" smtClean="0"/>
              <a:t>‹#›</a:t>
            </a:fld>
            <a:endParaRPr lang="en-NZ" dirty="0"/>
          </a:p>
        </p:txBody>
      </p:sp>
      <p:sp>
        <p:nvSpPr>
          <p:cNvPr id="20" name="Footer Placeholder 19"/>
          <p:cNvSpPr>
            <a:spLocks noGrp="1"/>
          </p:cNvSpPr>
          <p:nvPr>
            <p:ph type="ftr" sz="quarter" idx="17"/>
          </p:nvPr>
        </p:nvSpPr>
        <p:spPr/>
        <p:txBody>
          <a:bodyPr/>
          <a:lstStyle/>
          <a:p>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2C897F98-8FBB-4C2D-AC75-0B39D60CF75F}" type="datetimeFigureOut">
              <a:rPr lang="en-NZ" smtClean="0"/>
              <a:t>4/04/2012</a:t>
            </a:fld>
            <a:endParaRPr lang="en-NZ" dirty="0"/>
          </a:p>
        </p:txBody>
      </p:sp>
      <p:sp>
        <p:nvSpPr>
          <p:cNvPr id="20" name="Slide Number Placeholder 19"/>
          <p:cNvSpPr>
            <a:spLocks noGrp="1"/>
          </p:cNvSpPr>
          <p:nvPr>
            <p:ph type="sldNum" sz="quarter" idx="15"/>
          </p:nvPr>
        </p:nvSpPr>
        <p:spPr/>
        <p:txBody>
          <a:bodyPr/>
          <a:lstStyle/>
          <a:p>
            <a:fld id="{9A8E433B-F896-4A18-8BEF-A534AF5ECE42}" type="slidenum">
              <a:rPr lang="en-NZ" smtClean="0"/>
              <a:t>‹#›</a:t>
            </a:fld>
            <a:endParaRPr lang="en-NZ" dirty="0"/>
          </a:p>
        </p:txBody>
      </p:sp>
      <p:sp>
        <p:nvSpPr>
          <p:cNvPr id="21" name="Footer Placeholder 20"/>
          <p:cNvSpPr>
            <a:spLocks noGrp="1"/>
          </p:cNvSpPr>
          <p:nvPr>
            <p:ph type="ftr" sz="quarter" idx="16"/>
          </p:nvPr>
        </p:nvSpPr>
        <p:spPr/>
        <p:txBody>
          <a:bodyPr/>
          <a:lstStyle/>
          <a:p>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2C897F98-8FBB-4C2D-AC75-0B39D60CF75F}" type="datetimeFigureOut">
              <a:rPr lang="en-NZ" smtClean="0"/>
              <a:t>4/04/2012</a:t>
            </a:fld>
            <a:endParaRPr lang="en-NZ" dirty="0"/>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NZ" dirty="0"/>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9A8E433B-F896-4A18-8BEF-A534AF5ECE42}" type="slidenum">
              <a:rPr lang="en-NZ" smtClean="0"/>
              <a:t>‹#›</a:t>
            </a:fld>
            <a:endParaRPr lang="en-NZ"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03132" y="476672"/>
            <a:ext cx="6737742" cy="1569660"/>
          </a:xfrm>
          <a:prstGeom prst="rect">
            <a:avLst/>
          </a:prstGeom>
          <a:solidFill>
            <a:srgbClr val="00B0F0"/>
          </a:solidFill>
        </p:spPr>
        <p:txBody>
          <a:bodyPr wrap="none" lIns="91440" tIns="45720" rIns="91440" bIns="45720">
            <a:spAutoFit/>
          </a:bodyPr>
          <a:lstStyle/>
          <a:p>
            <a:r>
              <a:rPr lang="en-US" sz="9600" b="1" cap="none" spc="0" dirty="0" smtClean="0">
                <a:ln w="18000">
                  <a:solidFill>
                    <a:schemeClr val="accent2">
                      <a:satMod val="140000"/>
                    </a:schemeClr>
                  </a:solidFill>
                  <a:prstDash val="solid"/>
                  <a:miter lim="800000"/>
                </a:ln>
                <a:noFill/>
                <a:effectLst>
                  <a:glow rad="139700">
                    <a:schemeClr val="accent2">
                      <a:satMod val="175000"/>
                      <a:alpha val="40000"/>
                    </a:schemeClr>
                  </a:glow>
                  <a:outerShdw blurRad="25500" dist="23000" dir="7020000" algn="tl">
                    <a:srgbClr val="000000">
                      <a:alpha val="50000"/>
                    </a:srgbClr>
                  </a:outerShdw>
                </a:effectLst>
              </a:rPr>
              <a:t>Huma</a:t>
            </a:r>
            <a:r>
              <a:rPr lang="en-US" sz="9600" b="1" cap="none" spc="0" dirty="0" smtClean="0">
                <a:ln w="18000">
                  <a:solidFill>
                    <a:schemeClr val="accent2">
                      <a:satMod val="140000"/>
                    </a:schemeClr>
                  </a:solidFill>
                  <a:prstDash val="solid"/>
                  <a:miter lim="800000"/>
                </a:ln>
                <a:noFill/>
                <a:effectLst>
                  <a:glow rad="228600">
                    <a:schemeClr val="accent2">
                      <a:satMod val="175000"/>
                      <a:alpha val="40000"/>
                    </a:schemeClr>
                  </a:glow>
                  <a:outerShdw blurRad="25500" dist="23000" dir="7020000" algn="tl">
                    <a:srgbClr val="000000">
                      <a:alpha val="50000"/>
                    </a:srgbClr>
                  </a:outerShdw>
                </a:effectLst>
              </a:rPr>
              <a:t>n body</a:t>
            </a:r>
            <a:endParaRPr lang="en-US" sz="9600" b="1" cap="none" spc="0" dirty="0">
              <a:ln w="18000">
                <a:solidFill>
                  <a:schemeClr val="accent2">
                    <a:satMod val="140000"/>
                  </a:schemeClr>
                </a:solidFill>
                <a:prstDash val="solid"/>
                <a:miter lim="800000"/>
              </a:ln>
              <a:noFill/>
              <a:effectLst>
                <a:glow rad="228600">
                  <a:schemeClr val="accent2">
                    <a:satMod val="175000"/>
                    <a:alpha val="40000"/>
                  </a:schemeClr>
                </a:glow>
                <a:outerShdw blurRad="25500" dist="23000" dir="7020000" algn="tl">
                  <a:srgbClr val="000000">
                    <a:alpha val="50000"/>
                  </a:srgbClr>
                </a:outerShdw>
              </a:effectLst>
            </a:endParaRPr>
          </a:p>
        </p:txBody>
      </p:sp>
      <p:pic>
        <p:nvPicPr>
          <p:cNvPr id="1026" name="Picture 2" descr="C:\Users\pat\Downloads\human bod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844824"/>
            <a:ext cx="4104456" cy="459454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080" y="2313916"/>
            <a:ext cx="2359688" cy="205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descr="http://www.kidskonnect.com/images/stories/HumanBody/bodyBones.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95859" y="2313916"/>
            <a:ext cx="2416130" cy="208823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pat\AppData\Local\Microsoft\Windows\Temporary Internet Files\Content.IE5\8CL1GEDB\MM900236292[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588224" y="2252249"/>
            <a:ext cx="2042746" cy="1505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52203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1051" y="0"/>
            <a:ext cx="9432533" cy="1754326"/>
          </a:xfrm>
          <a:prstGeom prst="rect">
            <a:avLst/>
          </a:prstGeom>
          <a:noFill/>
        </p:spPr>
        <p:txBody>
          <a:bodyPr wrap="squar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Hope you enjoyed my </a:t>
            </a: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slide show</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780823"/>
            <a:ext cx="2625585" cy="389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39" y="4673023"/>
            <a:ext cx="5833145" cy="2184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4684" y="785352"/>
            <a:ext cx="3166798" cy="3288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5584" y="1600785"/>
            <a:ext cx="3249100" cy="3072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74685" y="3866592"/>
            <a:ext cx="3166798" cy="3015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2447848"/>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07975" y="2492896"/>
            <a:ext cx="4572000" cy="3960440"/>
          </a:xfrm>
        </p:spPr>
        <p:txBody>
          <a:bodyPr>
            <a:noAutofit/>
          </a:bodyPr>
          <a:lstStyle/>
          <a:p>
            <a:r>
              <a:rPr lang="en-NZ" i="0" dirty="0"/>
              <a:t>Circulatory System  </a:t>
            </a:r>
            <a:br>
              <a:rPr lang="en-NZ" i="0" dirty="0"/>
            </a:br>
            <a:r>
              <a:rPr lang="en-NZ" i="0" dirty="0"/>
              <a:t>Respiratory System  </a:t>
            </a:r>
            <a:br>
              <a:rPr lang="en-NZ" i="0" dirty="0"/>
            </a:br>
            <a:r>
              <a:rPr lang="en-NZ" i="0" dirty="0"/>
              <a:t>Immune System  </a:t>
            </a:r>
            <a:br>
              <a:rPr lang="en-NZ" i="0" dirty="0"/>
            </a:br>
            <a:r>
              <a:rPr lang="en-NZ" i="0" dirty="0"/>
              <a:t>Skeletal System </a:t>
            </a:r>
            <a:br>
              <a:rPr lang="en-NZ" i="0" dirty="0"/>
            </a:br>
            <a:r>
              <a:rPr lang="en-NZ" i="0" dirty="0"/>
              <a:t>Excretory System  </a:t>
            </a:r>
            <a:br>
              <a:rPr lang="en-NZ" i="0" dirty="0"/>
            </a:br>
            <a:r>
              <a:rPr lang="en-NZ" i="0" dirty="0"/>
              <a:t>Urinary System  </a:t>
            </a:r>
            <a:br>
              <a:rPr lang="en-NZ" i="0" dirty="0"/>
            </a:br>
            <a:r>
              <a:rPr lang="en-NZ" i="0" dirty="0"/>
              <a:t>Muscular System  </a:t>
            </a:r>
            <a:br>
              <a:rPr lang="en-NZ" i="0" dirty="0"/>
            </a:br>
            <a:r>
              <a:rPr lang="en-NZ" i="0" dirty="0"/>
              <a:t>Endocrine System  </a:t>
            </a:r>
            <a:br>
              <a:rPr lang="en-NZ" i="0" dirty="0"/>
            </a:br>
            <a:r>
              <a:rPr lang="en-NZ" i="0" dirty="0"/>
              <a:t>Digestive System  </a:t>
            </a:r>
            <a:br>
              <a:rPr lang="en-NZ" i="0" dirty="0"/>
            </a:br>
            <a:r>
              <a:rPr lang="en-NZ" i="0" dirty="0"/>
              <a:t>Nervous System </a:t>
            </a:r>
            <a:br>
              <a:rPr lang="en-NZ" i="0" dirty="0"/>
            </a:br>
            <a:r>
              <a:rPr lang="en-NZ" i="0" dirty="0"/>
              <a:t>Reproductive System </a:t>
            </a:r>
            <a:endParaRPr lang="en-NZ" i="0" dirty="0" smtClean="0"/>
          </a:p>
          <a:p>
            <a:r>
              <a:rPr lang="en-NZ" i="0" dirty="0" smtClean="0"/>
              <a:t>Blood system</a:t>
            </a:r>
            <a:endParaRPr lang="en-NZ" i="0" dirty="0"/>
          </a:p>
        </p:txBody>
      </p:sp>
      <p:sp>
        <p:nvSpPr>
          <p:cNvPr id="3" name="Title 2"/>
          <p:cNvSpPr>
            <a:spLocks noGrp="1"/>
          </p:cNvSpPr>
          <p:nvPr>
            <p:ph type="title"/>
          </p:nvPr>
        </p:nvSpPr>
        <p:spPr>
          <a:xfrm>
            <a:off x="467544" y="260648"/>
            <a:ext cx="7680960" cy="1482823"/>
          </a:xfrm>
        </p:spPr>
        <p:txBody>
          <a:bodyPr/>
          <a:lstStyle/>
          <a:p>
            <a:r>
              <a:rPr lang="en-NZ" dirty="0" smtClean="0"/>
              <a:t>Human body systems.</a:t>
            </a:r>
            <a:endParaRPr lang="en-NZ" dirty="0"/>
          </a:p>
        </p:txBody>
      </p:sp>
      <p:sp>
        <p:nvSpPr>
          <p:cNvPr id="4" name="AutoShape 2" descr="https://encrypted-tbn3.google.com/images?q=tbn:ANd9GcQijJJygGV-lTKv9ExTBQamQOPVirIvnHfSrBnF7Vn7ZhJXf8F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dirty="0"/>
          </a:p>
        </p:txBody>
      </p:sp>
      <p:sp>
        <p:nvSpPr>
          <p:cNvPr id="5" name="AutoShape 4" descr="https://encrypted-tbn3.google.com/images?q=tbn:ANd9GcQijJJygGV-lTKv9ExTBQamQOPVirIvnHfSrBnF7Vn7ZhJXf8F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dirty="0"/>
          </a:p>
        </p:txBody>
      </p:sp>
      <p:sp>
        <p:nvSpPr>
          <p:cNvPr id="6" name="AutoShape 6" descr="https://encrypted-tbn3.google.com/images?q=tbn:ANd9GcQijJJygGV-lTKv9ExTBQamQOPVirIvnHfSrBnF7Vn7ZhJXf8F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dirty="0"/>
          </a:p>
        </p:txBody>
      </p:sp>
    </p:spTree>
    <p:extLst>
      <p:ext uri="{BB962C8B-B14F-4D97-AF65-F5344CB8AC3E}">
        <p14:creationId xmlns:p14="http://schemas.microsoft.com/office/powerpoint/2010/main" val="12982109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4990"/>
            <a:ext cx="4572000" cy="4216539"/>
          </a:xfrm>
          <a:prstGeom prst="rect">
            <a:avLst/>
          </a:prstGeom>
        </p:spPr>
        <p:txBody>
          <a:bodyPr>
            <a:spAutoFit/>
          </a:bodyPr>
          <a:lstStyle/>
          <a:p>
            <a:r>
              <a:rPr lang="en-NZ" sz="2800" b="1" dirty="0"/>
              <a:t>Skeletal System</a:t>
            </a:r>
          </a:p>
          <a:p>
            <a:r>
              <a:rPr lang="en-NZ" sz="2400" dirty="0"/>
              <a:t>The skeletal system is made up of bones, ligaments and tendons. It shapes the body and protects organs. The skeletal system works with the muscular system to help the body move. </a:t>
            </a:r>
            <a:r>
              <a:rPr lang="en-NZ" sz="2000" b="1" dirty="0"/>
              <a:t>Marrow</a:t>
            </a:r>
            <a:r>
              <a:rPr lang="en-NZ" sz="2400" dirty="0"/>
              <a:t>, which is soft, fatty tissue that produces red blood cells, many white blood cells, and other immune system cells, is found inside bones.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9740" y="-6690"/>
            <a:ext cx="3514260" cy="397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4303455"/>
            <a:ext cx="8949774" cy="2554545"/>
          </a:xfrm>
          <a:prstGeom prst="rect">
            <a:avLst/>
          </a:prstGeom>
        </p:spPr>
        <p:txBody>
          <a:bodyPr wrap="square">
            <a:spAutoFit/>
          </a:bodyPr>
          <a:lstStyle/>
          <a:p>
            <a:r>
              <a:rPr lang="en-NZ" sz="2000" dirty="0"/>
              <a:t>The smallest bones in the body are found in the ear.</a:t>
            </a:r>
          </a:p>
          <a:p>
            <a:r>
              <a:rPr lang="en-NZ" sz="2000" dirty="0"/>
              <a:t>The longest bone in the body is the femur.</a:t>
            </a:r>
          </a:p>
          <a:p>
            <a:r>
              <a:rPr lang="en-NZ" sz="2000" dirty="0"/>
              <a:t>The bones are filled with a fatty substance called bone marrow. In this marrow, red and white blood cells are manufactured and then released into the bloodstream.</a:t>
            </a:r>
          </a:p>
          <a:p>
            <a:r>
              <a:rPr lang="en-NZ" sz="2000" dirty="0"/>
              <a:t>Over half the body's bones are in the hands and feet.</a:t>
            </a:r>
          </a:p>
          <a:p>
            <a:r>
              <a:rPr lang="en-NZ" sz="2000" dirty="0"/>
              <a:t>The only </a:t>
            </a:r>
            <a:r>
              <a:rPr lang="en-NZ" sz="2000" dirty="0" smtClean="0"/>
              <a:t>joint less </a:t>
            </a:r>
            <a:r>
              <a:rPr lang="en-NZ" sz="2000" dirty="0"/>
              <a:t>bone in your body is the hyoid bone in your throat.</a:t>
            </a:r>
          </a:p>
          <a:p>
            <a:r>
              <a:rPr lang="en-NZ" sz="2000" dirty="0"/>
              <a:t>As your bones grow, you get taller (of course). Your growth in height is likely to stop by the time you are 16 if you're a girl and 18 if you're a boy.</a:t>
            </a:r>
          </a:p>
        </p:txBody>
      </p:sp>
    </p:spTree>
    <p:extLst>
      <p:ext uri="{BB962C8B-B14F-4D97-AF65-F5344CB8AC3E}">
        <p14:creationId xmlns:p14="http://schemas.microsoft.com/office/powerpoint/2010/main" val="12747098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086"/>
            <a:ext cx="5364088" cy="2308324"/>
          </a:xfrm>
          <a:prstGeom prst="rect">
            <a:avLst/>
          </a:prstGeom>
        </p:spPr>
        <p:txBody>
          <a:bodyPr wrap="square">
            <a:spAutoFit/>
          </a:bodyPr>
          <a:lstStyle/>
          <a:p>
            <a:r>
              <a:rPr lang="en-NZ" sz="2400" dirty="0"/>
              <a:t>When you were born, your skeleton had around 350 bones. By the time you become an adult, you will only have </a:t>
            </a:r>
            <a:r>
              <a:rPr lang="en-NZ" sz="2400" dirty="0" smtClean="0"/>
              <a:t>206 </a:t>
            </a:r>
            <a:r>
              <a:rPr lang="en-NZ" sz="2400" dirty="0"/>
              <a:t>bones. This is because, as you grow, some of the bones join together to form one bone.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22086"/>
            <a:ext cx="4074483" cy="6835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4162" y="2690336"/>
            <a:ext cx="4572000" cy="2308324"/>
          </a:xfrm>
          <a:prstGeom prst="rect">
            <a:avLst/>
          </a:prstGeom>
        </p:spPr>
        <p:txBody>
          <a:bodyPr>
            <a:spAutoFit/>
          </a:bodyPr>
          <a:lstStyle/>
          <a:p>
            <a:r>
              <a:rPr lang="en-NZ" sz="2400" dirty="0"/>
              <a:t>The skeletal system provides five important primary functions: support, protection, movement, storage and blood cell formation. Calcium storage is a function of the skeletal system.</a:t>
            </a:r>
          </a:p>
        </p:txBody>
      </p:sp>
    </p:spTree>
    <p:extLst>
      <p:ext uri="{BB962C8B-B14F-4D97-AF65-F5344CB8AC3E}">
        <p14:creationId xmlns:p14="http://schemas.microsoft.com/office/powerpoint/2010/main" val="27805056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975" y="7937"/>
            <a:ext cx="7680960" cy="1066800"/>
          </a:xfrm>
        </p:spPr>
        <p:txBody>
          <a:bodyPr/>
          <a:lstStyle/>
          <a:p>
            <a:r>
              <a:rPr lang="en-NZ" dirty="0" smtClean="0"/>
              <a:t>Picture page!!! </a:t>
            </a:r>
            <a:r>
              <a:rPr lang="en-NZ" dirty="0" smtClean="0">
                <a:sym typeface="Wingdings" pitchFamily="2" charset="2"/>
              </a:rPr>
              <a:t></a:t>
            </a:r>
            <a:endParaRPr lang="en-NZ" dirty="0"/>
          </a:p>
        </p:txBody>
      </p:sp>
      <p:sp>
        <p:nvSpPr>
          <p:cNvPr id="4" name="AutoShape 2" descr="https://encrypted-tbn0.google.com/images?q=tbn:ANd9GcTfIqIoU-PnHeUJQwTRnmhrSnFHAY8OE6XRuzKVdNkpm8Lp-igr-w"/>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dirty="0"/>
          </a:p>
        </p:txBody>
      </p:sp>
      <p:sp>
        <p:nvSpPr>
          <p:cNvPr id="5" name="AutoShape 4" descr="https://encrypted-tbn0.google.com/images?q=tbn:ANd9GcTfIqIoU-PnHeUJQwTRnmhrSnFHAY8OE6XRuzKVdNkpm8Lp-igr-w"/>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dirty="0"/>
          </a:p>
        </p:txBody>
      </p:sp>
      <p:sp>
        <p:nvSpPr>
          <p:cNvPr id="6" name="AutoShape 7" descr="https://encrypted-tbn0.google.com/images?q=tbn:ANd9GcRfMy8fa3XMRNM5Vgal1fWUknYD89K7hDpY1rIIbYb-KtfUSsM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dirty="0"/>
          </a:p>
        </p:txBody>
      </p:sp>
      <p:pic>
        <p:nvPicPr>
          <p:cNvPr id="103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967324"/>
            <a:ext cx="4716016" cy="5877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52" y="1157368"/>
            <a:ext cx="4392031" cy="5700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46809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colorTemperature colorTemp="4700"/>
                    </a14:imgEffect>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3707904" y="17680"/>
            <a:ext cx="5455039" cy="684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descr="C:\Users\pat\AppData\Local\Microsoft\Windows\Temporary Internet Files\Content.IE5\XJRH57QK\MM900354718[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7003" y="4725144"/>
            <a:ext cx="2016224" cy="1927274"/>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89150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8" fill="hold" nodeType="clickEffect">
                                  <p:stCondLst>
                                    <p:cond delay="0"/>
                                  </p:stCondLst>
                                  <p:childTnLst>
                                    <p:set>
                                      <p:cBhvr>
                                        <p:cTn id="12" dur="1" fill="hold">
                                          <p:stCondLst>
                                            <p:cond delay="0"/>
                                          </p:stCondLst>
                                        </p:cTn>
                                        <p:tgtEl>
                                          <p:spTgt spid="3075"/>
                                        </p:tgtEl>
                                        <p:attrNameLst>
                                          <p:attrName>style.visibility</p:attrName>
                                        </p:attrNameLst>
                                      </p:cBhvr>
                                      <p:to>
                                        <p:strVal val="visible"/>
                                      </p:to>
                                    </p:set>
                                    <p:animEffect transition="in" filter="wheel(8)">
                                      <p:cBhvr>
                                        <p:cTn id="13" dur="2000"/>
                                        <p:tgtEl>
                                          <p:spTgt spid="3075"/>
                                        </p:tgtEl>
                                      </p:cBhvr>
                                    </p:animEffect>
                                  </p:childTnLst>
                                </p:cTn>
                              </p:par>
                            </p:childTnLst>
                          </p:cTn>
                        </p:par>
                      </p:childTnLst>
                    </p:cTn>
                  </p:par>
                  <p:par>
                    <p:cTn id="14" fill="hold">
                      <p:stCondLst>
                        <p:cond delay="indefinite"/>
                      </p:stCondLst>
                      <p:childTnLst>
                        <p:par>
                          <p:cTn id="15" fill="hold">
                            <p:stCondLst>
                              <p:cond delay="0"/>
                            </p:stCondLst>
                            <p:childTnLst>
                              <p:par>
                                <p:cTn id="16" presetID="20" presetClass="exit" presetSubtype="0" fill="hold" nodeType="clickEffect">
                                  <p:stCondLst>
                                    <p:cond delay="0"/>
                                  </p:stCondLst>
                                  <p:childTnLst>
                                    <p:animEffect transition="out" filter="wedge">
                                      <p:cBhvr>
                                        <p:cTn id="17" dur="2000"/>
                                        <p:tgtEl>
                                          <p:spTgt spid="3074"/>
                                        </p:tgtEl>
                                      </p:cBhvr>
                                    </p:animEffect>
                                    <p:set>
                                      <p:cBhvr>
                                        <p:cTn id="18" dur="1" fill="hold">
                                          <p:stCondLst>
                                            <p:cond delay="1999"/>
                                          </p:stCondLst>
                                        </p:cTn>
                                        <p:tgtEl>
                                          <p:spTgt spid="307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6" presetClass="exit" presetSubtype="32" fill="hold" nodeType="clickEffect">
                                  <p:stCondLst>
                                    <p:cond delay="0"/>
                                  </p:stCondLst>
                                  <p:childTnLst>
                                    <p:animEffect transition="out" filter="circle(out)">
                                      <p:cBhvr>
                                        <p:cTn id="22" dur="2000"/>
                                        <p:tgtEl>
                                          <p:spTgt spid="3075"/>
                                        </p:tgtEl>
                                      </p:cBhvr>
                                    </p:animEffect>
                                    <p:set>
                                      <p:cBhvr>
                                        <p:cTn id="23" dur="1" fill="hold">
                                          <p:stCondLst>
                                            <p:cond delay="1999"/>
                                          </p:stCondLst>
                                        </p:cTn>
                                        <p:tgtEl>
                                          <p:spTgt spid="307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528" y="14273"/>
            <a:ext cx="9577064" cy="1754326"/>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How do we keep our ske</a:t>
            </a:r>
            <a:r>
              <a:rPr lang="en-US"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letal system healthy</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Rectangle 2"/>
          <p:cNvSpPr/>
          <p:nvPr/>
        </p:nvSpPr>
        <p:spPr>
          <a:xfrm>
            <a:off x="37843" y="2700832"/>
            <a:ext cx="8390494" cy="2215991"/>
          </a:xfrm>
          <a:prstGeom prst="rect">
            <a:avLst/>
          </a:prstGeom>
        </p:spPr>
        <p:txBody>
          <a:bodyPr wrap="square">
            <a:spAutoFit/>
          </a:bodyPr>
          <a:lstStyle/>
          <a:p>
            <a:r>
              <a:rPr lang="en-NZ" sz="2400" dirty="0"/>
              <a:t>Drink plenty of calcium in the form of milk. Or, if you don't care for milk, take vitamin supplements, especially those that contain calcium and vitamin D. You can also obtain calcium from cheese, yogurt and other calcium-rich foods. Calcium also protects the bones from age-related conditions such as osteoporosis.</a:t>
            </a:r>
          </a:p>
          <a:p>
            <a:endParaRPr lang="en-NZ" dirty="0"/>
          </a:p>
        </p:txBody>
      </p:sp>
      <p:sp>
        <p:nvSpPr>
          <p:cNvPr id="5" name="Rectangle 4"/>
          <p:cNvSpPr/>
          <p:nvPr/>
        </p:nvSpPr>
        <p:spPr>
          <a:xfrm>
            <a:off x="-31085" y="4919008"/>
            <a:ext cx="8137820" cy="1938992"/>
          </a:xfrm>
          <a:prstGeom prst="rect">
            <a:avLst/>
          </a:prstGeom>
        </p:spPr>
        <p:txBody>
          <a:bodyPr wrap="square">
            <a:spAutoFit/>
          </a:bodyPr>
          <a:lstStyle/>
          <a:p>
            <a:r>
              <a:rPr lang="en-NZ" sz="2400" dirty="0"/>
              <a:t>Maintain a diet rich in calcium such as orange juice, broccoli, fish and pastas and rice. Maintain normal weight ranges to help keep excess weight off bone joints. Ingest adequate amounts of calcium on a daily basis throughout life for optimal bone strength and health. </a:t>
            </a:r>
          </a:p>
        </p:txBody>
      </p:sp>
    </p:spTree>
    <p:extLst>
      <p:ext uri="{BB962C8B-B14F-4D97-AF65-F5344CB8AC3E}">
        <p14:creationId xmlns:p14="http://schemas.microsoft.com/office/powerpoint/2010/main" val="36937471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3170099"/>
          </a:xfrm>
          <a:prstGeom prst="rect">
            <a:avLst/>
          </a:prstGeom>
        </p:spPr>
        <p:txBody>
          <a:bodyPr>
            <a:spAutoFit/>
          </a:bodyPr>
          <a:lstStyle/>
          <a:p>
            <a:r>
              <a:rPr lang="en-NZ" sz="2000" dirty="0"/>
              <a:t>Engage in weight-bearing exercise. Exercise is vital for the strength of bones and can involve anything from swimming to walking to dancing. However, weight-bearing exercise is also important to help strengthen not only muscles but bone structure and density as well. Walking is considered a weight-bearing exercise, so you don't have to go to the gym to pump iron to perform weight bearing exercises.</a:t>
            </a:r>
          </a:p>
        </p:txBody>
      </p:sp>
      <p:sp>
        <p:nvSpPr>
          <p:cNvPr id="3" name="Rectangle 2"/>
          <p:cNvSpPr/>
          <p:nvPr/>
        </p:nvSpPr>
        <p:spPr>
          <a:xfrm>
            <a:off x="0" y="3170099"/>
            <a:ext cx="4572000" cy="1938992"/>
          </a:xfrm>
          <a:prstGeom prst="rect">
            <a:avLst/>
          </a:prstGeom>
        </p:spPr>
        <p:txBody>
          <a:bodyPr>
            <a:spAutoFit/>
          </a:bodyPr>
          <a:lstStyle/>
          <a:p>
            <a:r>
              <a:rPr lang="en-NZ" sz="2000" dirty="0"/>
              <a:t>Wear protection when engaging in contact sports like football, rugby and hockey, just to name a few. Wearing a helmet when riding bikes or motorcycles may protect the skull and neck from serious injury in the event of an accident.</a:t>
            </a:r>
          </a:p>
        </p:txBody>
      </p:sp>
      <p:sp>
        <p:nvSpPr>
          <p:cNvPr id="4" name="Rectangle 3"/>
          <p:cNvSpPr/>
          <p:nvPr/>
        </p:nvSpPr>
        <p:spPr>
          <a:xfrm>
            <a:off x="4546525" y="0"/>
            <a:ext cx="4572000" cy="2246769"/>
          </a:xfrm>
          <a:prstGeom prst="rect">
            <a:avLst/>
          </a:prstGeom>
        </p:spPr>
        <p:txBody>
          <a:bodyPr>
            <a:spAutoFit/>
          </a:bodyPr>
          <a:lstStyle/>
          <a:p>
            <a:r>
              <a:rPr lang="en-NZ" sz="2000" dirty="0"/>
              <a:t>Keep teeth clean and healthy. A cavity in a tooth may serve as a major point of entry for bacteria or may grow infected, allowing bacteria to spread into the body, slowly destroying the roots of teeth, the jawbone and even making its way into the sinus cavities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1375" y="1988840"/>
            <a:ext cx="2597150" cy="4861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11613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9" y="0"/>
            <a:ext cx="9032267" cy="1754326"/>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How does the skeletal system work?</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Rectangle 2"/>
          <p:cNvSpPr/>
          <p:nvPr/>
        </p:nvSpPr>
        <p:spPr>
          <a:xfrm>
            <a:off x="24553" y="1750021"/>
            <a:ext cx="4572000" cy="2400657"/>
          </a:xfrm>
          <a:prstGeom prst="rect">
            <a:avLst/>
          </a:prstGeom>
        </p:spPr>
        <p:txBody>
          <a:bodyPr>
            <a:spAutoFit/>
          </a:bodyPr>
          <a:lstStyle/>
          <a:p>
            <a:r>
              <a:rPr lang="en-NZ" sz="2500" dirty="0"/>
              <a:t> The skeletal system works by dependence on the muscular system for movement. Without it the body will not be supported. It also serves as a shield to vital organs.</a:t>
            </a:r>
          </a:p>
        </p:txBody>
      </p:sp>
      <p:sp>
        <p:nvSpPr>
          <p:cNvPr id="4" name="Rectangle 3"/>
          <p:cNvSpPr/>
          <p:nvPr/>
        </p:nvSpPr>
        <p:spPr>
          <a:xfrm>
            <a:off x="4520362" y="1657687"/>
            <a:ext cx="4572000" cy="5093702"/>
          </a:xfrm>
          <a:prstGeom prst="rect">
            <a:avLst/>
          </a:prstGeom>
        </p:spPr>
        <p:txBody>
          <a:bodyPr>
            <a:spAutoFit/>
          </a:bodyPr>
          <a:lstStyle/>
          <a:p>
            <a:r>
              <a:rPr lang="en-NZ" sz="2500" dirty="0"/>
              <a:t>The skeleton is a frame. The muscles are attached to the frame by tendons. We flex out muscles and it moves our frame. Each part of the body that moves is controlled by the muscle above it. For example: when you flex your fingers it is controlled by the muscles in your hands, your hands are controlled by the muscles in your forearms, </a:t>
            </a:r>
            <a:r>
              <a:rPr lang="en-NZ" sz="2500" dirty="0" smtClean="0"/>
              <a:t>your </a:t>
            </a:r>
            <a:r>
              <a:rPr lang="en-NZ" sz="2500" dirty="0"/>
              <a:t>forearms are controlled by the muscles in your upper </a:t>
            </a:r>
            <a:r>
              <a:rPr lang="en-NZ" sz="2500" dirty="0" smtClean="0"/>
              <a:t>arms</a:t>
            </a:r>
            <a:r>
              <a:rPr lang="en-NZ" dirty="0" smtClean="0"/>
              <a:t>.</a:t>
            </a:r>
            <a:endParaRPr lang="en-NZ" dirty="0"/>
          </a:p>
        </p:txBody>
      </p:sp>
    </p:spTree>
    <p:extLst>
      <p:ext uri="{BB962C8B-B14F-4D97-AF65-F5344CB8AC3E}">
        <p14:creationId xmlns:p14="http://schemas.microsoft.com/office/powerpoint/2010/main" val="16405135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Mylar</Template>
  <TotalTime>232</TotalTime>
  <Words>654</Words>
  <Application>Microsoft Office PowerPoint</Application>
  <PresentationFormat>On-screen Show (4:3)</PresentationFormat>
  <Paragraphs>26</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Mylar</vt:lpstr>
      <vt:lpstr>PowerPoint Presentation</vt:lpstr>
      <vt:lpstr>Human body systems.</vt:lpstr>
      <vt:lpstr>PowerPoint Presentation</vt:lpstr>
      <vt:lpstr>PowerPoint Presentation</vt:lpstr>
      <vt:lpstr>Picture page!!! </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dc:creator>
  <cp:lastModifiedBy>pat</cp:lastModifiedBy>
  <cp:revision>23</cp:revision>
  <dcterms:created xsi:type="dcterms:W3CDTF">2012-03-26T23:46:12Z</dcterms:created>
  <dcterms:modified xsi:type="dcterms:W3CDTF">2012-04-04T21:54:02Z</dcterms:modified>
</cp:coreProperties>
</file>