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4" d="100"/>
          <a:sy n="64" d="100"/>
        </p:scale>
        <p:origin x="-618" y="-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21ACD9-A440-493C-A5B2-1543B775BF1C}" type="datetimeFigureOut">
              <a:rPr lang="en-NZ" smtClean="0"/>
              <a:t>8/02/2012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19E4D4-39A8-41FD-A8F8-BD4C562CB3C3}" type="slidenum">
              <a:rPr lang="en-NZ" smtClean="0"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19E4D4-39A8-41FD-A8F8-BD4C562CB3C3}" type="slidenum">
              <a:rPr lang="en-NZ" smtClean="0"/>
              <a:t>6</a:t>
            </a:fld>
            <a:endParaRPr lang="en-N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847F180-5AEB-400C-8932-F00CABC72880}" type="datetimeFigureOut">
              <a:rPr lang="en-NZ" smtClean="0"/>
              <a:pPr/>
              <a:t>8/02/2012</a:t>
            </a:fld>
            <a:endParaRPr lang="en-NZ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NZ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20B4CBF-11B0-4094-9848-1E6DB4081CA4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47F180-5AEB-400C-8932-F00CABC72880}" type="datetimeFigureOut">
              <a:rPr lang="en-NZ" smtClean="0"/>
              <a:pPr/>
              <a:t>8/02/2012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0B4CBF-11B0-4094-9848-1E6DB4081CA4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47F180-5AEB-400C-8932-F00CABC72880}" type="datetimeFigureOut">
              <a:rPr lang="en-NZ" smtClean="0"/>
              <a:pPr/>
              <a:t>8/02/2012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0B4CBF-11B0-4094-9848-1E6DB4081CA4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47F180-5AEB-400C-8932-F00CABC72880}" type="datetimeFigureOut">
              <a:rPr lang="en-NZ" smtClean="0"/>
              <a:pPr/>
              <a:t>8/02/2012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0B4CBF-11B0-4094-9848-1E6DB4081CA4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47F180-5AEB-400C-8932-F00CABC72880}" type="datetimeFigureOut">
              <a:rPr lang="en-NZ" smtClean="0"/>
              <a:pPr/>
              <a:t>8/02/2012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0B4CBF-11B0-4094-9848-1E6DB4081CA4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47F180-5AEB-400C-8932-F00CABC72880}" type="datetimeFigureOut">
              <a:rPr lang="en-NZ" smtClean="0"/>
              <a:pPr/>
              <a:t>8/02/2012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0B4CBF-11B0-4094-9848-1E6DB4081CA4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47F180-5AEB-400C-8932-F00CABC72880}" type="datetimeFigureOut">
              <a:rPr lang="en-NZ" smtClean="0"/>
              <a:pPr/>
              <a:t>8/02/2012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0B4CBF-11B0-4094-9848-1E6DB4081CA4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47F180-5AEB-400C-8932-F00CABC72880}" type="datetimeFigureOut">
              <a:rPr lang="en-NZ" smtClean="0"/>
              <a:pPr/>
              <a:t>8/02/2012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0B4CBF-11B0-4094-9848-1E6DB4081CA4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47F180-5AEB-400C-8932-F00CABC72880}" type="datetimeFigureOut">
              <a:rPr lang="en-NZ" smtClean="0"/>
              <a:pPr/>
              <a:t>8/02/2012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0B4CBF-11B0-4094-9848-1E6DB4081CA4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847F180-5AEB-400C-8932-F00CABC72880}" type="datetimeFigureOut">
              <a:rPr lang="en-NZ" smtClean="0"/>
              <a:pPr/>
              <a:t>8/02/2012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0B4CBF-11B0-4094-9848-1E6DB4081CA4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847F180-5AEB-400C-8932-F00CABC72880}" type="datetimeFigureOut">
              <a:rPr lang="en-NZ" smtClean="0"/>
              <a:pPr/>
              <a:t>8/02/2012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20B4CBF-11B0-4094-9848-1E6DB4081CA4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847F180-5AEB-400C-8932-F00CABC72880}" type="datetimeFigureOut">
              <a:rPr lang="en-NZ" smtClean="0"/>
              <a:pPr/>
              <a:t>8/02/2012</a:t>
            </a:fld>
            <a:endParaRPr lang="en-NZ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NZ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F20B4CBF-11B0-4094-9848-1E6DB4081CA4}" type="slidenum">
              <a:rPr lang="en-NZ" smtClean="0"/>
              <a:pPr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188640"/>
            <a:ext cx="7851648" cy="1036712"/>
          </a:xfrm>
        </p:spPr>
        <p:txBody>
          <a:bodyPr/>
          <a:lstStyle/>
          <a:p>
            <a:pPr algn="ctr"/>
            <a:r>
              <a:rPr lang="en-NZ" dirty="0" smtClean="0"/>
              <a:t>School 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15616" y="6374160"/>
            <a:ext cx="7854696" cy="483840"/>
          </a:xfrm>
        </p:spPr>
        <p:txBody>
          <a:bodyPr>
            <a:normAutofit lnSpcReduction="10000"/>
          </a:bodyPr>
          <a:lstStyle/>
          <a:p>
            <a:r>
              <a:rPr lang="en-NZ" dirty="0" smtClean="0">
                <a:solidFill>
                  <a:schemeClr val="tx1"/>
                </a:solidFill>
              </a:rPr>
              <a:t>By Tinaya</a:t>
            </a:r>
            <a:endParaRPr lang="en-NZ" dirty="0">
              <a:solidFill>
                <a:schemeClr val="tx1"/>
              </a:solidFill>
            </a:endParaRPr>
          </a:p>
        </p:txBody>
      </p:sp>
      <p:pic>
        <p:nvPicPr>
          <p:cNvPr id="7" name="Picture 2" descr="http://www.aberdeen.school.nz/wp-content/uploads/2012/01/back-to-school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1196752"/>
            <a:ext cx="3409950" cy="2971801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  <p:sndAc>
      <p:stSnd>
        <p:snd r:embed="rId2" name="bomb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My earliest memories at school was when my Mum took me to school and she stayed for a little bit. When she was going to leave I started crying. Then Mrs Bolton took me inside to start the day.</a:t>
            </a:r>
            <a:endParaRPr lang="en-NZ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     My Earliest Memories</a:t>
            </a:r>
            <a:endParaRPr lang="en-NZ" dirty="0"/>
          </a:p>
        </p:txBody>
      </p:sp>
    </p:spTree>
  </p:cSld>
  <p:clrMapOvr>
    <a:masterClrMapping/>
  </p:clrMapOvr>
  <p:transition advTm="1000"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School in the air is when you do lessons at home with your books and once you are done </a:t>
            </a:r>
            <a:r>
              <a:rPr lang="en-NZ" dirty="0" smtClean="0"/>
              <a:t>your work you send </a:t>
            </a:r>
            <a:r>
              <a:rPr lang="en-NZ" dirty="0" smtClean="0"/>
              <a:t>in your work and tests to be graded. Then schools send back the work.</a:t>
            </a:r>
            <a:endParaRPr lang="en-NZ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          School In The Air</a:t>
            </a:r>
            <a:endParaRPr lang="en-NZ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en-NZ" dirty="0" smtClean="0"/>
              <a:t>              Timetable</a:t>
            </a:r>
            <a:endParaRPr lang="en-NZ" dirty="0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</p:nvPr>
        </p:nvGraphicFramePr>
        <p:xfrm>
          <a:off x="395536" y="908720"/>
          <a:ext cx="8229600" cy="55125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1371600"/>
                <a:gridCol w="1371600"/>
                <a:gridCol w="1371600"/>
                <a:gridCol w="1371600"/>
                <a:gridCol w="1371600"/>
              </a:tblGrid>
              <a:tr h="597635">
                <a:tc>
                  <a:txBody>
                    <a:bodyPr/>
                    <a:lstStyle/>
                    <a:p>
                      <a:r>
                        <a:rPr lang="en-NZ" sz="1400" dirty="0" smtClean="0"/>
                        <a:t>Time</a:t>
                      </a:r>
                      <a:endParaRPr lang="en-NZ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400" dirty="0" smtClean="0"/>
                        <a:t>Monday</a:t>
                      </a:r>
                      <a:endParaRPr lang="en-NZ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400" dirty="0" smtClean="0"/>
                        <a:t>Tuesday</a:t>
                      </a:r>
                      <a:endParaRPr lang="en-NZ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400" dirty="0" smtClean="0"/>
                        <a:t>Wednesday</a:t>
                      </a:r>
                      <a:endParaRPr lang="en-NZ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400" dirty="0" smtClean="0"/>
                        <a:t>Thursday</a:t>
                      </a:r>
                      <a:endParaRPr lang="en-NZ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400" dirty="0" smtClean="0"/>
                        <a:t>Friday</a:t>
                      </a:r>
                      <a:endParaRPr lang="en-NZ" sz="1400" dirty="0"/>
                    </a:p>
                  </a:txBody>
                  <a:tcPr/>
                </a:tc>
              </a:tr>
              <a:tr h="448227">
                <a:tc>
                  <a:txBody>
                    <a:bodyPr/>
                    <a:lstStyle/>
                    <a:p>
                      <a:r>
                        <a:rPr lang="en-NZ" dirty="0" smtClean="0"/>
                        <a:t>9:00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Roll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Roll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Roll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Roll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Roll</a:t>
                      </a:r>
                      <a:endParaRPr lang="en-NZ" dirty="0"/>
                    </a:p>
                  </a:txBody>
                  <a:tcPr/>
                </a:tc>
              </a:tr>
              <a:tr h="466306">
                <a:tc>
                  <a:txBody>
                    <a:bodyPr/>
                    <a:lstStyle/>
                    <a:p>
                      <a:r>
                        <a:rPr lang="en-NZ" dirty="0" smtClean="0"/>
                        <a:t>9:15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Math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dirty="0" smtClean="0"/>
                        <a:t>Math</a:t>
                      </a:r>
                    </a:p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dirty="0" smtClean="0"/>
                        <a:t>Bible</a:t>
                      </a:r>
                    </a:p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dirty="0" smtClean="0"/>
                        <a:t>Math</a:t>
                      </a:r>
                    </a:p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dirty="0" smtClean="0"/>
                        <a:t>Math</a:t>
                      </a:r>
                    </a:p>
                    <a:p>
                      <a:endParaRPr lang="en-NZ" dirty="0"/>
                    </a:p>
                  </a:txBody>
                  <a:tcPr/>
                </a:tc>
              </a:tr>
              <a:tr h="405023">
                <a:tc>
                  <a:txBody>
                    <a:bodyPr/>
                    <a:lstStyle/>
                    <a:p>
                      <a:r>
                        <a:rPr lang="en-NZ" dirty="0" smtClean="0"/>
                        <a:t>10:00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Spelling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Reading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Math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Spelling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Reading</a:t>
                      </a:r>
                      <a:endParaRPr lang="en-NZ" dirty="0"/>
                    </a:p>
                  </a:txBody>
                  <a:tcPr/>
                </a:tc>
              </a:tr>
              <a:tr h="405023">
                <a:tc>
                  <a:txBody>
                    <a:bodyPr/>
                    <a:lstStyle/>
                    <a:p>
                      <a:r>
                        <a:rPr lang="en-NZ" dirty="0" smtClean="0"/>
                        <a:t>10:40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400" dirty="0" smtClean="0">
                          <a:solidFill>
                            <a:srgbClr val="00B050"/>
                          </a:solidFill>
                        </a:rPr>
                        <a:t>Morning</a:t>
                      </a:r>
                      <a:r>
                        <a:rPr lang="en-NZ" sz="1400" baseline="0" dirty="0" smtClean="0">
                          <a:solidFill>
                            <a:srgbClr val="00B050"/>
                          </a:solidFill>
                        </a:rPr>
                        <a:t> tea</a:t>
                      </a:r>
                      <a:endParaRPr lang="en-NZ" sz="14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400" dirty="0" smtClean="0">
                          <a:solidFill>
                            <a:srgbClr val="00B050"/>
                          </a:solidFill>
                        </a:rPr>
                        <a:t>Morning</a:t>
                      </a:r>
                      <a:r>
                        <a:rPr lang="en-NZ" sz="1400" baseline="0" dirty="0" smtClean="0">
                          <a:solidFill>
                            <a:srgbClr val="00B050"/>
                          </a:solidFill>
                        </a:rPr>
                        <a:t> tea</a:t>
                      </a:r>
                      <a:endParaRPr lang="en-NZ" sz="14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400" dirty="0" smtClean="0">
                          <a:solidFill>
                            <a:srgbClr val="00B050"/>
                          </a:solidFill>
                        </a:rPr>
                        <a:t>Morning tea</a:t>
                      </a:r>
                      <a:endParaRPr lang="en-NZ" sz="14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400" dirty="0" smtClean="0">
                          <a:solidFill>
                            <a:srgbClr val="00B050"/>
                          </a:solidFill>
                        </a:rPr>
                        <a:t>Morning tea </a:t>
                      </a:r>
                      <a:endParaRPr lang="en-NZ" sz="14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400" dirty="0" smtClean="0">
                          <a:solidFill>
                            <a:srgbClr val="00B050"/>
                          </a:solidFill>
                        </a:rPr>
                        <a:t>Morning tea</a:t>
                      </a:r>
                      <a:endParaRPr lang="en-NZ" sz="14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405023">
                <a:tc>
                  <a:txBody>
                    <a:bodyPr/>
                    <a:lstStyle/>
                    <a:p>
                      <a:r>
                        <a:rPr lang="en-NZ" dirty="0" smtClean="0"/>
                        <a:t>11:00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>
                          <a:solidFill>
                            <a:schemeClr val="tx1"/>
                          </a:solidFill>
                        </a:rPr>
                        <a:t>Reading</a:t>
                      </a:r>
                      <a:endParaRPr lang="en-NZ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Spelling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Reading 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Reading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Spelling</a:t>
                      </a:r>
                      <a:endParaRPr lang="en-NZ" dirty="0"/>
                    </a:p>
                  </a:txBody>
                  <a:tcPr/>
                </a:tc>
              </a:tr>
              <a:tr h="405023">
                <a:tc>
                  <a:txBody>
                    <a:bodyPr/>
                    <a:lstStyle/>
                    <a:p>
                      <a:r>
                        <a:rPr lang="en-NZ" dirty="0" smtClean="0"/>
                        <a:t>11:45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Sport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Concept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Spelling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Sport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Concept</a:t>
                      </a:r>
                      <a:endParaRPr lang="en-NZ" dirty="0"/>
                    </a:p>
                  </a:txBody>
                  <a:tcPr/>
                </a:tc>
              </a:tr>
              <a:tr h="441680">
                <a:tc>
                  <a:txBody>
                    <a:bodyPr/>
                    <a:lstStyle/>
                    <a:p>
                      <a:r>
                        <a:rPr lang="en-NZ" dirty="0" smtClean="0"/>
                        <a:t>12:30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400" dirty="0" smtClean="0">
                          <a:solidFill>
                            <a:srgbClr val="00B050"/>
                          </a:solidFill>
                        </a:rPr>
                        <a:t>Lunch</a:t>
                      </a:r>
                      <a:endParaRPr lang="en-NZ" sz="14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400" dirty="0" smtClean="0">
                          <a:solidFill>
                            <a:srgbClr val="00B050"/>
                          </a:solidFill>
                        </a:rPr>
                        <a:t>Lunch</a:t>
                      </a:r>
                      <a:endParaRPr lang="en-NZ" sz="14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400" dirty="0" smtClean="0">
                          <a:solidFill>
                            <a:srgbClr val="00B050"/>
                          </a:solidFill>
                        </a:rPr>
                        <a:t>Lunch</a:t>
                      </a:r>
                      <a:endParaRPr lang="en-NZ" sz="14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400" dirty="0" smtClean="0">
                          <a:solidFill>
                            <a:srgbClr val="00B050"/>
                          </a:solidFill>
                        </a:rPr>
                        <a:t>Lunch</a:t>
                      </a:r>
                      <a:endParaRPr lang="en-NZ" sz="14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400" dirty="0" smtClean="0">
                          <a:solidFill>
                            <a:srgbClr val="00B050"/>
                          </a:solidFill>
                        </a:rPr>
                        <a:t>Lunch</a:t>
                      </a:r>
                      <a:endParaRPr lang="en-NZ" sz="14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405767">
                <a:tc>
                  <a:txBody>
                    <a:bodyPr/>
                    <a:lstStyle/>
                    <a:p>
                      <a:r>
                        <a:rPr lang="en-NZ" dirty="0" smtClean="0"/>
                        <a:t>1:30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800" dirty="0" smtClean="0"/>
                        <a:t>Concept</a:t>
                      </a:r>
                      <a:endParaRPr lang="en-NZ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Fitness</a:t>
                      </a:r>
                      <a:r>
                        <a:rPr lang="en-NZ" baseline="0" dirty="0" smtClean="0"/>
                        <a:t> 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Concept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Concept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Assembly</a:t>
                      </a:r>
                      <a:endParaRPr lang="en-NZ" dirty="0"/>
                    </a:p>
                  </a:txBody>
                  <a:tcPr/>
                </a:tc>
              </a:tr>
              <a:tr h="405023">
                <a:tc>
                  <a:txBody>
                    <a:bodyPr/>
                    <a:lstStyle/>
                    <a:p>
                      <a:r>
                        <a:rPr lang="en-NZ" dirty="0" smtClean="0"/>
                        <a:t>2:00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Concept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  <a:tr h="405023">
                <a:tc>
                  <a:txBody>
                    <a:bodyPr/>
                    <a:lstStyle/>
                    <a:p>
                      <a:r>
                        <a:rPr lang="en-NZ" dirty="0" smtClean="0"/>
                        <a:t>2:30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Sport</a:t>
                      </a:r>
                      <a:endParaRPr lang="en-NZ" dirty="0"/>
                    </a:p>
                  </a:txBody>
                  <a:tcPr/>
                </a:tc>
              </a:tr>
              <a:tr h="549036">
                <a:tc>
                  <a:txBody>
                    <a:bodyPr/>
                    <a:lstStyle/>
                    <a:p>
                      <a:r>
                        <a:rPr lang="en-NZ" dirty="0" smtClean="0"/>
                        <a:t>3:00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400" dirty="0" smtClean="0">
                          <a:solidFill>
                            <a:srgbClr val="00B050"/>
                          </a:solidFill>
                        </a:rPr>
                        <a:t>Home time</a:t>
                      </a:r>
                      <a:endParaRPr lang="en-NZ" sz="14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400" dirty="0" smtClean="0">
                          <a:solidFill>
                            <a:srgbClr val="00B050"/>
                          </a:solidFill>
                        </a:rPr>
                        <a:t>Home time</a:t>
                      </a:r>
                      <a:endParaRPr lang="en-NZ" sz="14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400" dirty="0" smtClean="0">
                          <a:solidFill>
                            <a:srgbClr val="00B050"/>
                          </a:solidFill>
                        </a:rPr>
                        <a:t>Home time</a:t>
                      </a:r>
                      <a:endParaRPr lang="en-NZ" sz="14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400" dirty="0" smtClean="0">
                          <a:solidFill>
                            <a:srgbClr val="00B050"/>
                          </a:solidFill>
                        </a:rPr>
                        <a:t>Home time</a:t>
                      </a:r>
                      <a:endParaRPr lang="en-NZ" sz="14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400" dirty="0" smtClean="0">
                          <a:solidFill>
                            <a:srgbClr val="00B050"/>
                          </a:solidFill>
                        </a:rPr>
                        <a:t>Home time</a:t>
                      </a:r>
                      <a:endParaRPr lang="en-NZ" sz="14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own Arrow 3"/>
          <p:cNvSpPr/>
          <p:nvPr/>
        </p:nvSpPr>
        <p:spPr>
          <a:xfrm>
            <a:off x="7668344" y="5013176"/>
            <a:ext cx="360040" cy="288032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5" name="Down Arrow 4"/>
          <p:cNvSpPr/>
          <p:nvPr/>
        </p:nvSpPr>
        <p:spPr>
          <a:xfrm>
            <a:off x="2195736" y="5085184"/>
            <a:ext cx="288032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7" name="Down Arrow 6"/>
          <p:cNvSpPr/>
          <p:nvPr/>
        </p:nvSpPr>
        <p:spPr>
          <a:xfrm>
            <a:off x="4932040" y="5013176"/>
            <a:ext cx="288032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8" name="Down Arrow 7"/>
          <p:cNvSpPr/>
          <p:nvPr/>
        </p:nvSpPr>
        <p:spPr>
          <a:xfrm>
            <a:off x="6444208" y="5013176"/>
            <a:ext cx="288032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9" name="Down Arrow 8"/>
          <p:cNvSpPr/>
          <p:nvPr/>
        </p:nvSpPr>
        <p:spPr>
          <a:xfrm>
            <a:off x="3707904" y="5373216"/>
            <a:ext cx="216024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NZ" dirty="0" smtClean="0"/>
              <a:t>Q. How do you become a teacher?</a:t>
            </a:r>
          </a:p>
          <a:p>
            <a:pPr marL="624078" indent="-514350">
              <a:buNone/>
            </a:pPr>
            <a:r>
              <a:rPr lang="en-NZ" dirty="0" smtClean="0"/>
              <a:t>A. You study for a long time.</a:t>
            </a:r>
          </a:p>
          <a:p>
            <a:pPr marL="624078" indent="-514350">
              <a:buNone/>
            </a:pPr>
            <a:endParaRPr lang="en-NZ" dirty="0" smtClean="0"/>
          </a:p>
          <a:p>
            <a:pPr marL="624078" indent="-514350">
              <a:buNone/>
            </a:pPr>
            <a:r>
              <a:rPr lang="en-NZ" dirty="0" smtClean="0"/>
              <a:t>Q. What is good or bad about being a teacher?</a:t>
            </a:r>
          </a:p>
          <a:p>
            <a:pPr marL="624078" indent="-514350">
              <a:buNone/>
            </a:pPr>
            <a:r>
              <a:rPr lang="en-NZ" dirty="0" smtClean="0"/>
              <a:t>A. Good is you meet lots of new people and bad is you may have to deal with bad kids.</a:t>
            </a:r>
          </a:p>
          <a:p>
            <a:pPr marL="624078" indent="-514350">
              <a:buNone/>
            </a:pPr>
            <a:endParaRPr lang="en-NZ" dirty="0" smtClean="0"/>
          </a:p>
          <a:p>
            <a:pPr marL="624078" indent="-514350">
              <a:buNone/>
            </a:pPr>
            <a:r>
              <a:rPr lang="en-NZ" dirty="0" smtClean="0"/>
              <a:t>Q. What qualities do you feel are necessary?</a:t>
            </a:r>
          </a:p>
          <a:p>
            <a:pPr marL="624078" indent="-514350">
              <a:buNone/>
            </a:pPr>
            <a:r>
              <a:rPr lang="en-NZ" dirty="0" smtClean="0"/>
              <a:t>A. Being a fun teacher and only being mean if someone is bad. </a:t>
            </a:r>
            <a:endParaRPr lang="en-NZ" dirty="0" smtClean="0"/>
          </a:p>
          <a:p>
            <a:pPr marL="624078" indent="-514350">
              <a:buAutoNum type="alphaUcPeriod"/>
            </a:pPr>
            <a:endParaRPr lang="en-NZ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NZ" dirty="0" smtClean="0"/>
              <a:t>Questions </a:t>
            </a:r>
            <a:r>
              <a:rPr lang="en-NZ" dirty="0" smtClean="0"/>
              <a:t>A</a:t>
            </a:r>
            <a:r>
              <a:rPr lang="en-NZ" dirty="0" smtClean="0"/>
              <a:t>bout Teaching</a:t>
            </a:r>
            <a:endParaRPr lang="en-NZ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As she walked through the school you could hear her sport shoe taping on the ground. </a:t>
            </a:r>
            <a:r>
              <a:rPr lang="en-NZ" dirty="0" smtClean="0"/>
              <a:t>O</a:t>
            </a:r>
            <a:r>
              <a:rPr lang="en-NZ" dirty="0" smtClean="0"/>
              <a:t>nce the game started she was like lightning zip zap bang she scored the winning goal.  </a:t>
            </a:r>
            <a:endParaRPr lang="en-NZ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NZ" dirty="0" smtClean="0"/>
              <a:t>Sport </a:t>
            </a:r>
            <a:r>
              <a:rPr lang="en-NZ" dirty="0" err="1" smtClean="0"/>
              <a:t>Peom</a:t>
            </a:r>
            <a:endParaRPr lang="en-NZ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23528" y="2132856"/>
            <a:ext cx="8229600" cy="1143000"/>
          </a:xfrm>
        </p:spPr>
        <p:txBody>
          <a:bodyPr/>
          <a:lstStyle/>
          <a:p>
            <a:pPr algn="ctr"/>
            <a:r>
              <a:rPr lang="en-NZ" dirty="0" smtClean="0"/>
              <a:t>The End</a:t>
            </a:r>
            <a:endParaRPr lang="en-NZ" dirty="0"/>
          </a:p>
        </p:txBody>
      </p:sp>
      <p:sp>
        <p:nvSpPr>
          <p:cNvPr id="4" name="TextBox 3"/>
          <p:cNvSpPr txBox="1"/>
          <p:nvPr/>
        </p:nvSpPr>
        <p:spPr>
          <a:xfrm>
            <a:off x="6804248" y="6237312"/>
            <a:ext cx="20882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700" b="1" dirty="0" smtClean="0"/>
              <a:t>By Tinaya</a:t>
            </a:r>
            <a:endParaRPr lang="en-NZ" sz="2700" b="1" dirty="0"/>
          </a:p>
        </p:txBody>
      </p:sp>
    </p:spTree>
  </p:cSld>
  <p:clrMapOvr>
    <a:masterClrMapping/>
  </p:clrMapOvr>
  <p:transition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160</TotalTime>
  <Words>290</Words>
  <Application>Microsoft Office PowerPoint</Application>
  <PresentationFormat>On-screen Show (4:3)</PresentationFormat>
  <Paragraphs>85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Concourse</vt:lpstr>
      <vt:lpstr>School </vt:lpstr>
      <vt:lpstr>     My Earliest Memories</vt:lpstr>
      <vt:lpstr>          School In The Air</vt:lpstr>
      <vt:lpstr>              Timetable</vt:lpstr>
      <vt:lpstr>Questions About Teaching</vt:lpstr>
      <vt:lpstr>Sport Peom</vt:lpstr>
      <vt:lpstr>The End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School </dc:title>
  <dc:creator>Lisa</dc:creator>
  <cp:lastModifiedBy>Lisa</cp:lastModifiedBy>
  <cp:revision>19</cp:revision>
  <dcterms:created xsi:type="dcterms:W3CDTF">2012-02-02T02:35:17Z</dcterms:created>
  <dcterms:modified xsi:type="dcterms:W3CDTF">2012-02-08T03:36:14Z</dcterms:modified>
</cp:coreProperties>
</file>