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07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7" d="100"/>
          <a:sy n="117" d="100"/>
        </p:scale>
        <p:origin x="-146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9C4E6FD-B880-454D-A084-F05E172CB486}" type="slidenum">
              <a:rPr lang="en-NZ" smtClean="0"/>
              <a:t>‹#›</a:t>
            </a:fld>
            <a:endParaRPr lang="en-NZ"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22F1EE-C8CC-449F-A33F-3B8D46B6AA88}" type="datetimeFigureOut">
              <a:rPr lang="en-NZ" smtClean="0"/>
              <a:t>28/08/2012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9C4E6FD-B880-454D-A084-F05E172CB486}" type="slidenum">
              <a:rPr lang="en-NZ" smtClean="0"/>
              <a:t>‹#›</a:t>
            </a:fld>
            <a:endParaRPr lang="en-NZ" dirty="0"/>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dirty="0" smtClean="0"/>
              <a:t>Click icon to add picture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DA22F1EE-C8CC-449F-A33F-3B8D46B6AA88}" type="datetimeFigureOut">
              <a:rPr lang="en-NZ" smtClean="0"/>
              <a:t>28/08/2012</a:t>
            </a:fld>
            <a:endParaRPr lang="en-NZ" dirty="0"/>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D9C4E6FD-B880-454D-A084-F05E172CB486}" type="slidenum">
              <a:rPr lang="en-NZ" smtClean="0"/>
              <a:t>‹#›</a:t>
            </a:fld>
            <a:endParaRPr lang="en-NZ" dirty="0"/>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slideLayout" Target="../slideLayouts/slideLayout2.xml"/><Relationship Id="rId7" Type="http://schemas.openxmlformats.org/officeDocument/2006/relationships/image" Target="../media/image12.jpe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3429000"/>
            <a:ext cx="6400800" cy="1752600"/>
          </a:xfrm>
        </p:spPr>
        <p:txBody>
          <a:bodyPr/>
          <a:lstStyle/>
          <a:p>
            <a:endParaRPr lang="en-NZ" dirty="0"/>
          </a:p>
        </p:txBody>
      </p:sp>
      <p:sp>
        <p:nvSpPr>
          <p:cNvPr id="4" name="Rectangle 3"/>
          <p:cNvSpPr/>
          <p:nvPr/>
        </p:nvSpPr>
        <p:spPr>
          <a:xfrm>
            <a:off x="1" y="548680"/>
            <a:ext cx="9108504" cy="923330"/>
          </a:xfrm>
          <a:prstGeom prst="rect">
            <a:avLst/>
          </a:prstGeom>
          <a:noFill/>
        </p:spPr>
        <p:txBody>
          <a:bodyPr wrap="squar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Greece</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050" name="Picture 2" descr="http://t0.gstatic.com/images?q=tbn:ANd9GcT2z2Ez5rGD2tbfRok6pvHLJuYM7DPV2SC1HDArFiuXZIiWKR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799472"/>
            <a:ext cx="4283968" cy="505643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H="1">
            <a:off x="5940152" y="1010345"/>
            <a:ext cx="216024" cy="1626567"/>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799472"/>
            <a:ext cx="4860031" cy="505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5133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90265"/>
            <a:ext cx="8229600" cy="1884982"/>
          </a:xfrm>
        </p:spPr>
        <p:txBody>
          <a:bodyPr/>
          <a:lstStyle/>
          <a:p>
            <a:pPr marL="0" indent="0">
              <a:buNone/>
            </a:pPr>
            <a:r>
              <a:rPr lang="en-NZ" dirty="0" smtClean="0"/>
              <a:t>Greece is home of the </a:t>
            </a:r>
            <a:r>
              <a:rPr lang="en-NZ" dirty="0"/>
              <a:t>O</a:t>
            </a:r>
            <a:r>
              <a:rPr lang="en-NZ" dirty="0" smtClean="0"/>
              <a:t>lympic games which started around 776 bc in Olympia. They were held in honour of the Greek god Zeus. Zeus is the leader of all gods and men according to Greek history. He is the god of sky and thunder.</a:t>
            </a:r>
            <a:endParaRPr lang="en-NZ"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636912"/>
            <a:ext cx="3059832" cy="422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8012" y="2276872"/>
            <a:ext cx="3615988" cy="458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171400"/>
            <a:ext cx="8964488"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Greek facts</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MS910220526[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757918" y="6705600"/>
            <a:ext cx="152400" cy="152400"/>
          </a:xfrm>
          <a:prstGeom prst="rect">
            <a:avLst/>
          </a:prstGeom>
        </p:spPr>
      </p:pic>
    </p:spTree>
    <p:extLst>
      <p:ext uri="{BB962C8B-B14F-4D97-AF65-F5344CB8AC3E}">
        <p14:creationId xmlns:p14="http://schemas.microsoft.com/office/powerpoint/2010/main" val="26551655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334"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50" y="0"/>
            <a:ext cx="9081846" cy="1301925"/>
          </a:xfrm>
        </p:spPr>
        <p:txBody>
          <a:bodyPr/>
          <a:lstStyle/>
          <a:p>
            <a:r>
              <a:rPr lang="en-NZ" dirty="0" smtClean="0">
                <a:solidFill>
                  <a:schemeClr val="accent3"/>
                </a:solidFill>
              </a:rPr>
              <a:t>Greek clothing</a:t>
            </a:r>
            <a:endParaRPr lang="en-NZ" dirty="0">
              <a:solidFill>
                <a:schemeClr val="accent3">
                  <a:lumMod val="60000"/>
                  <a:lumOff val="40000"/>
                </a:schemeClr>
              </a:solidFill>
            </a:endParaRPr>
          </a:p>
        </p:txBody>
      </p:sp>
      <p:pic>
        <p:nvPicPr>
          <p:cNvPr id="3074" name="Picture 2" descr="http://t3.gstatic.com/images?q=tbn:ANd9GcSrGRKh_pFvxb3xlaOmznzFG4CpxXzwxpHsA2bR_LyE7HBXPpe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21" y="4509120"/>
            <a:ext cx="3528392" cy="22828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76" name="Picture 4" descr="http://t3.gstatic.com/images?q=tbn:ANd9GcRV9qCatn9fJYKoV4-6hST2ZR-Ji2kDhSFTCHp9IpClUUAdR3G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1688" y="4509120"/>
            <a:ext cx="2882312" cy="23488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t0.gstatic.com/images?q=tbn:ANd9GcT9foVLZgoHlxKcSwhYXgjG0hLvasHTWQJuG5f_91DI2fJJV7o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5" y="2634802"/>
            <a:ext cx="2625793" cy="18743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1654" y="1318530"/>
            <a:ext cx="8784976" cy="1200329"/>
          </a:xfrm>
          <a:prstGeom prst="rect">
            <a:avLst/>
          </a:prstGeom>
          <a:noFill/>
        </p:spPr>
        <p:txBody>
          <a:bodyPr wrap="square" rtlCol="0">
            <a:spAutoFit/>
          </a:bodyPr>
          <a:lstStyle/>
          <a:p>
            <a:r>
              <a:rPr lang="en-NZ" dirty="0" smtClean="0">
                <a:solidFill>
                  <a:srgbClr val="3107A9"/>
                </a:solidFill>
              </a:rPr>
              <a:t>Men wore tunics ( t-shirt ) often only over one shoulder and a cloak which could also be used as a blanket. Their legs were bare. They wore leather sandals. The women wore a large piece of wool or linen wrapped around them.</a:t>
            </a:r>
            <a:endParaRPr lang="en-NZ" dirty="0">
              <a:solidFill>
                <a:srgbClr val="3107A9"/>
              </a:solidFill>
            </a:endParaRPr>
          </a:p>
        </p:txBody>
      </p:sp>
    </p:spTree>
    <p:extLst>
      <p:ext uri="{BB962C8B-B14F-4D97-AF65-F5344CB8AC3E}">
        <p14:creationId xmlns:p14="http://schemas.microsoft.com/office/powerpoint/2010/main" val="3499935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25" y="17578"/>
            <a:ext cx="8856984"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Greek food</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MS900069499[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2915816" y="6761791"/>
            <a:ext cx="192417" cy="192417"/>
          </a:xfrm>
          <a:prstGeom prst="rect">
            <a:avLst/>
          </a:prstGeom>
        </p:spPr>
      </p:pic>
      <p:pic>
        <p:nvPicPr>
          <p:cNvPr id="2" name="Picture 2" descr="http://t3.gstatic.com/images?q=tbn:ANd9GcSBhbdGusPQwP5cuBaj-f5XExh8ih-yVQoRNke1vNGoByh1DrYla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0523" y="4797152"/>
            <a:ext cx="2690456" cy="181038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51520" y="940908"/>
            <a:ext cx="8712968" cy="2308324"/>
          </a:xfrm>
          <a:prstGeom prst="rect">
            <a:avLst/>
          </a:prstGeom>
          <a:noFill/>
        </p:spPr>
        <p:txBody>
          <a:bodyPr wrap="square" rtlCol="0">
            <a:spAutoFit/>
          </a:bodyPr>
          <a:lstStyle/>
          <a:p>
            <a:r>
              <a:rPr lang="en-NZ" sz="1600" dirty="0" smtClean="0"/>
              <a:t>Some of the main food in </a:t>
            </a:r>
            <a:r>
              <a:rPr lang="en-NZ" sz="1600" dirty="0" smtClean="0"/>
              <a:t>Greece is </a:t>
            </a:r>
            <a:r>
              <a:rPr lang="en-NZ" sz="1600" dirty="0" smtClean="0"/>
              <a:t>s</a:t>
            </a:r>
            <a:r>
              <a:rPr lang="en-NZ" sz="1600" dirty="0" smtClean="0"/>
              <a:t>ouvlaki</a:t>
            </a:r>
            <a:r>
              <a:rPr lang="en-NZ" sz="1600" dirty="0" smtClean="0"/>
              <a:t> (meat and vegetables on a skewer)  </a:t>
            </a:r>
            <a:r>
              <a:rPr lang="en-NZ" dirty="0" smtClean="0"/>
              <a:t>, </a:t>
            </a:r>
            <a:r>
              <a:rPr lang="en-NZ" dirty="0" smtClean="0"/>
              <a:t>moussaka</a:t>
            </a:r>
            <a:r>
              <a:rPr lang="en-NZ" dirty="0" smtClean="0"/>
              <a:t> (like lasagne), </a:t>
            </a:r>
            <a:r>
              <a:rPr lang="en-NZ" dirty="0"/>
              <a:t>lamb on the </a:t>
            </a:r>
            <a:r>
              <a:rPr lang="en-NZ" dirty="0" smtClean="0"/>
              <a:t>spit, </a:t>
            </a:r>
            <a:r>
              <a:rPr lang="en-NZ" dirty="0"/>
              <a:t>roast lamb, </a:t>
            </a:r>
            <a:r>
              <a:rPr lang="en-NZ" dirty="0" smtClean="0"/>
              <a:t>kokoretsi</a:t>
            </a:r>
            <a:r>
              <a:rPr lang="en-NZ" dirty="0" smtClean="0"/>
              <a:t> (Lamb or goat intestines and organs), </a:t>
            </a:r>
            <a:r>
              <a:rPr lang="en-NZ" dirty="0" smtClean="0"/>
              <a:t>stifado</a:t>
            </a:r>
            <a:r>
              <a:rPr lang="en-NZ" dirty="0" smtClean="0"/>
              <a:t> (beef and onion casserole), </a:t>
            </a:r>
            <a:r>
              <a:rPr lang="en-NZ" dirty="0" smtClean="0"/>
              <a:t>pastitsio</a:t>
            </a:r>
            <a:r>
              <a:rPr lang="en-NZ" dirty="0" smtClean="0"/>
              <a:t> (baked pasta dish with ground beef and </a:t>
            </a:r>
            <a:r>
              <a:rPr lang="en-NZ" dirty="0" smtClean="0"/>
              <a:t>bechamel</a:t>
            </a:r>
            <a:r>
              <a:rPr lang="en-NZ" dirty="0" smtClean="0"/>
              <a:t> sauce), </a:t>
            </a:r>
            <a:r>
              <a:rPr lang="en-NZ" dirty="0" smtClean="0"/>
              <a:t>gemista</a:t>
            </a:r>
            <a:r>
              <a:rPr lang="en-NZ" dirty="0" smtClean="0"/>
              <a:t> (stuffed tomatoes and vegetables), </a:t>
            </a:r>
            <a:r>
              <a:rPr lang="en-NZ" dirty="0" smtClean="0"/>
              <a:t>exohiko</a:t>
            </a:r>
            <a:r>
              <a:rPr lang="en-NZ" dirty="0" smtClean="0"/>
              <a:t> (spicy lamb) </a:t>
            </a:r>
            <a:r>
              <a:rPr lang="en-NZ" dirty="0"/>
              <a:t>and </a:t>
            </a:r>
            <a:r>
              <a:rPr lang="en-NZ" dirty="0" smtClean="0"/>
              <a:t>bifteki</a:t>
            </a:r>
            <a:r>
              <a:rPr lang="en-NZ" dirty="0" smtClean="0"/>
              <a:t> (marinated onions, tomatoes, shredded romaine and </a:t>
            </a:r>
            <a:r>
              <a:rPr lang="en-NZ" dirty="0" smtClean="0"/>
              <a:t>tzaziki</a:t>
            </a:r>
            <a:r>
              <a:rPr lang="en-NZ" dirty="0" smtClean="0"/>
              <a:t>). </a:t>
            </a:r>
          </a:p>
          <a:p>
            <a:endParaRPr lang="en-NZ" dirty="0"/>
          </a:p>
          <a:p>
            <a:r>
              <a:rPr lang="en-NZ" dirty="0" smtClean="0"/>
              <a:t>Lots of Greeks </a:t>
            </a:r>
            <a:r>
              <a:rPr lang="en-NZ" dirty="0" smtClean="0"/>
              <a:t>like sea food.</a:t>
            </a:r>
            <a:endParaRPr lang="en-NZ" dirty="0"/>
          </a:p>
        </p:txBody>
      </p:sp>
      <p:pic>
        <p:nvPicPr>
          <p:cNvPr id="9" name="Picture 4" descr="http://t1.gstatic.com/images?q=tbn:ANd9GcSVl8rAB7KSugtCf5DMwp_KPgWE2rOjVsrCR-nXhiYDgFA_44Y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19" y="3867742"/>
            <a:ext cx="2524125" cy="18097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0.gstatic.com/images?q=tbn:ANd9GcTJ7CW5YuQuUG4r5J_ZeSeJ6Ib87Ko7SXQ12ShWGPsYtqaYZKLYm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8233" y="4961320"/>
            <a:ext cx="2590800" cy="18097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1.gstatic.com/images?q=tbn:ANd9GcSUAMjHonNCrMlKWVRD88xxh9te6JRft-nzp8DUedj9kTR-537z"/>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78481" y="2914650"/>
            <a:ext cx="2505075" cy="1828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1560" y="3470012"/>
            <a:ext cx="1872208" cy="369332"/>
          </a:xfrm>
          <a:prstGeom prst="rect">
            <a:avLst/>
          </a:prstGeom>
          <a:noFill/>
        </p:spPr>
        <p:txBody>
          <a:bodyPr wrap="square" rtlCol="0">
            <a:spAutoFit/>
          </a:bodyPr>
          <a:lstStyle/>
          <a:p>
            <a:r>
              <a:rPr lang="en-NZ" dirty="0" err="1" smtClean="0"/>
              <a:t>Moussaka</a:t>
            </a:r>
            <a:endParaRPr lang="en-NZ" dirty="0"/>
          </a:p>
        </p:txBody>
      </p:sp>
      <p:sp>
        <p:nvSpPr>
          <p:cNvPr id="10" name="TextBox 9"/>
          <p:cNvSpPr txBox="1"/>
          <p:nvPr/>
        </p:nvSpPr>
        <p:spPr>
          <a:xfrm>
            <a:off x="1964641" y="6062386"/>
            <a:ext cx="1463767" cy="369332"/>
          </a:xfrm>
          <a:prstGeom prst="rect">
            <a:avLst/>
          </a:prstGeom>
          <a:noFill/>
        </p:spPr>
        <p:txBody>
          <a:bodyPr wrap="square" rtlCol="0">
            <a:spAutoFit/>
          </a:bodyPr>
          <a:lstStyle/>
          <a:p>
            <a:r>
              <a:rPr lang="en-NZ" dirty="0" err="1" smtClean="0"/>
              <a:t>Gemista</a:t>
            </a:r>
            <a:endParaRPr lang="en-NZ" dirty="0"/>
          </a:p>
        </p:txBody>
      </p:sp>
    </p:spTree>
    <p:extLst>
      <p:ext uri="{BB962C8B-B14F-4D97-AF65-F5344CB8AC3E}">
        <p14:creationId xmlns:p14="http://schemas.microsoft.com/office/powerpoint/2010/main" val="38406383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58"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534641"/>
          </a:xfrm>
        </p:spPr>
        <p:txBody>
          <a:bodyPr/>
          <a:lstStyle/>
          <a:p>
            <a:r>
              <a:rPr lang="en-NZ" dirty="0" smtClean="0"/>
              <a:t>Greek </a:t>
            </a:r>
            <a:r>
              <a:rPr lang="en-NZ" dirty="0" smtClean="0"/>
              <a:t>music</a:t>
            </a:r>
            <a:endParaRPr lang="en-NZ" dirty="0"/>
          </a:p>
        </p:txBody>
      </p:sp>
      <p:sp>
        <p:nvSpPr>
          <p:cNvPr id="3" name="Content Placeholder 2"/>
          <p:cNvSpPr>
            <a:spLocks noGrp="1"/>
          </p:cNvSpPr>
          <p:nvPr>
            <p:ph idx="1"/>
          </p:nvPr>
        </p:nvSpPr>
        <p:spPr/>
        <p:txBody>
          <a:bodyPr/>
          <a:lstStyle/>
          <a:p>
            <a:endParaRPr lang="en-NZ" dirty="0"/>
          </a:p>
        </p:txBody>
      </p:sp>
      <p:sp>
        <p:nvSpPr>
          <p:cNvPr id="4" name="Text Placeholder 3"/>
          <p:cNvSpPr>
            <a:spLocks noGrp="1"/>
          </p:cNvSpPr>
          <p:nvPr>
            <p:ph type="body" sz="half" idx="2"/>
          </p:nvPr>
        </p:nvSpPr>
        <p:spPr>
          <a:xfrm>
            <a:off x="1009442" y="980728"/>
            <a:ext cx="2660650" cy="5400599"/>
          </a:xfrm>
        </p:spPr>
        <p:txBody>
          <a:bodyPr>
            <a:normAutofit lnSpcReduction="10000"/>
          </a:bodyPr>
          <a:lstStyle/>
          <a:p>
            <a:pPr>
              <a:buFont typeface="Arial"/>
              <a:buChar char="•"/>
            </a:pPr>
            <a:r>
              <a:rPr lang="en-NZ" dirty="0"/>
              <a:t>the </a:t>
            </a:r>
            <a:r>
              <a:rPr lang="en-NZ" dirty="0" smtClean="0"/>
              <a:t>lyra</a:t>
            </a:r>
            <a:r>
              <a:rPr lang="en-NZ" dirty="0" smtClean="0"/>
              <a:t> was a hand-held, strummed </a:t>
            </a:r>
            <a:r>
              <a:rPr lang="en-NZ" dirty="0"/>
              <a:t>and occasionally </a:t>
            </a:r>
            <a:r>
              <a:rPr lang="en-NZ" dirty="0" smtClean="0"/>
              <a:t>plucked, </a:t>
            </a:r>
            <a:r>
              <a:rPr lang="en-NZ" dirty="0" smtClean="0"/>
              <a:t>string </a:t>
            </a:r>
            <a:r>
              <a:rPr lang="en-NZ" dirty="0" smtClean="0"/>
              <a:t>instrument, </a:t>
            </a:r>
            <a:r>
              <a:rPr lang="en-NZ" dirty="0"/>
              <a:t>built on a tortoise-shell frame, generally with seven or more </a:t>
            </a:r>
            <a:r>
              <a:rPr lang="en-NZ" dirty="0" smtClean="0"/>
              <a:t>strings. </a:t>
            </a:r>
            <a:r>
              <a:rPr lang="en-NZ" dirty="0"/>
              <a:t>The </a:t>
            </a:r>
            <a:r>
              <a:rPr lang="en-NZ" dirty="0" smtClean="0"/>
              <a:t>lyra </a:t>
            </a:r>
            <a:r>
              <a:rPr lang="en-NZ" dirty="0"/>
              <a:t>was used to accompany others or even oneself for </a:t>
            </a:r>
            <a:r>
              <a:rPr lang="en-NZ" dirty="0" smtClean="0"/>
              <a:t>reading </a:t>
            </a:r>
            <a:r>
              <a:rPr lang="en-NZ" dirty="0"/>
              <a:t>and song</a:t>
            </a:r>
            <a:r>
              <a:rPr lang="en-NZ" dirty="0" smtClean="0"/>
              <a:t>.</a:t>
            </a:r>
          </a:p>
          <a:p>
            <a:pPr>
              <a:buFont typeface="Arial"/>
              <a:buChar char="•"/>
            </a:pPr>
            <a:endParaRPr lang="en-NZ" dirty="0" smtClean="0"/>
          </a:p>
          <a:p>
            <a:pPr>
              <a:buFont typeface="Arial"/>
              <a:buChar char="•"/>
            </a:pPr>
            <a:endParaRPr lang="en-NZ" dirty="0" smtClean="0"/>
          </a:p>
          <a:p>
            <a:pPr>
              <a:buFont typeface="Arial"/>
              <a:buChar char="•"/>
            </a:pPr>
            <a:endParaRPr lang="en-NZ" dirty="0"/>
          </a:p>
          <a:p>
            <a:pPr>
              <a:buFont typeface="Arial"/>
              <a:buChar char="•"/>
            </a:pPr>
            <a:endParaRPr lang="en-NZ" dirty="0" smtClean="0"/>
          </a:p>
          <a:p>
            <a:pPr>
              <a:buFont typeface="Arial"/>
              <a:buChar char="•"/>
            </a:pPr>
            <a:endParaRPr lang="en-NZ" dirty="0"/>
          </a:p>
          <a:p>
            <a:pPr>
              <a:buFont typeface="Arial"/>
              <a:buChar char="•"/>
            </a:pPr>
            <a:endParaRPr lang="en-NZ" dirty="0"/>
          </a:p>
          <a:p>
            <a:pPr>
              <a:buFont typeface="Arial"/>
              <a:buChar char="•"/>
            </a:pPr>
            <a:r>
              <a:rPr lang="en-NZ" dirty="0"/>
              <a:t>the kithara, </a:t>
            </a:r>
            <a:r>
              <a:rPr lang="en-NZ" dirty="0" smtClean="0"/>
              <a:t>was a bit like a cello. It was </a:t>
            </a:r>
            <a:r>
              <a:rPr lang="en-NZ" dirty="0"/>
              <a:t>a strummed string instrument, more complicated than the </a:t>
            </a:r>
            <a:r>
              <a:rPr lang="en-NZ" dirty="0" smtClean="0"/>
              <a:t>lyra. </a:t>
            </a:r>
            <a:r>
              <a:rPr lang="en-NZ" dirty="0"/>
              <a:t>It had a box-type frame with strings stretched from the cross-bar at the top to the sounding box at the bottom; it was held upright and played with a plectrum. The strings were tunable by adjusting wooden wedges along the cross-bar.</a:t>
            </a:r>
          </a:p>
          <a:p>
            <a:endParaRPr lang="en-NZ" dirty="0"/>
          </a:p>
        </p:txBody>
      </p:sp>
      <p:pic>
        <p:nvPicPr>
          <p:cNvPr id="2050" name="Picture 2" descr="http://t1.gstatic.com/images?q=tbn:ANd9GcT7Xec1BdOsw9b7ar2ABAgiMgT8chzFkrt4dxxGd7PMIxeYdt6aF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3212976"/>
            <a:ext cx="1724025" cy="265747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homoecumenicus.com/ampho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212976"/>
            <a:ext cx="2592288" cy="2657476"/>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1" y="1946151"/>
            <a:ext cx="4293798"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2" descr="https://encrypted-tbn0.google.com/images?q=tbn:ANd9GcRb-6qwjNwKlC4_Bu4AaRyuMdTxcvO73Mbi9trWp6Fj7Nh_CxTPgw"/>
          <p:cNvSpPr>
            <a:spLocks noChangeAspect="1" noChangeArrowheads="1"/>
          </p:cNvSpPr>
          <p:nvPr/>
        </p:nvSpPr>
        <p:spPr bwMode="auto">
          <a:xfrm>
            <a:off x="155575" y="-1074738"/>
            <a:ext cx="2028825" cy="22479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pic>
        <p:nvPicPr>
          <p:cNvPr id="1028" name="Picture 4" descr="http://www.crystalinks.com/hermeslyre_up.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76590" y="2348880"/>
            <a:ext cx="994237" cy="109963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69987" y="2579563"/>
            <a:ext cx="953741" cy="369332"/>
          </a:xfrm>
          <a:prstGeom prst="rect">
            <a:avLst/>
          </a:prstGeom>
          <a:noFill/>
        </p:spPr>
        <p:txBody>
          <a:bodyPr wrap="square" rtlCol="0">
            <a:spAutoFit/>
          </a:bodyPr>
          <a:lstStyle/>
          <a:p>
            <a:r>
              <a:rPr lang="en-NZ" dirty="0" smtClean="0"/>
              <a:t>Lyra</a:t>
            </a:r>
            <a:endParaRPr lang="en-NZ" dirty="0"/>
          </a:p>
        </p:txBody>
      </p:sp>
    </p:spTree>
    <p:extLst>
      <p:ext uri="{BB962C8B-B14F-4D97-AF65-F5344CB8AC3E}">
        <p14:creationId xmlns:p14="http://schemas.microsoft.com/office/powerpoint/2010/main" val="4242257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462</TotalTime>
  <Words>309</Words>
  <Application>Microsoft Office PowerPoint</Application>
  <PresentationFormat>On-screen Show (4:3)</PresentationFormat>
  <Paragraphs>21</Paragraphs>
  <Slides>5</Slides>
  <Notes>0</Notes>
  <HiddenSlides>0</HiddenSlides>
  <MMClips>2</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Summer</vt:lpstr>
      <vt:lpstr>PowerPoint Presentation</vt:lpstr>
      <vt:lpstr>PowerPoint Presentation</vt:lpstr>
      <vt:lpstr>Greek clothing</vt:lpstr>
      <vt:lpstr>PowerPoint Presentation</vt:lpstr>
      <vt:lpstr>Greek music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Fleming Laptop</dc:creator>
  <cp:lastModifiedBy>Fleming Laptop</cp:lastModifiedBy>
  <cp:revision>25</cp:revision>
  <dcterms:created xsi:type="dcterms:W3CDTF">2012-07-29T03:56:36Z</dcterms:created>
  <dcterms:modified xsi:type="dcterms:W3CDTF">2012-08-28T08:23:10Z</dcterms:modified>
</cp:coreProperties>
</file>