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869D8E-E3D9-4732-8277-57C26A538B18}" type="datetimeFigureOut">
              <a:rPr lang="en-NZ" smtClean="0"/>
              <a:pPr/>
              <a:t>08/03/2012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FAC8E04-1CCB-4ED9-B2C8-202440C1917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hyperlink" Target="http://www.google.co.nz/imgres?q=part+of+the+shipwreck+in+port+waikato+in+1832&amp;hl=en&amp;safe=strict&amp;biw=1366&amp;bih=594&amp;gbv=2&amp;tbm=isch&amp;tbnid=-rGinTdVKx9FZM:&amp;imgrefurl=http://timespanner.blogspot.com/2009_05_01_archive.html&amp;docid=wk3nuOLcS-CNyM&amp;itg=1&amp;imgurl=http://4.bp.blogspot.com/_fzPZlQiV31s/ShhfnzUKqJI/AAAAAAAABig/N6kRLgZPEiA/s400/HSN+230509+053a.jpg&amp;w=329&amp;h=400&amp;ei=f0U8T8TzI--wiQfR_uGjCg&amp;zoom=1&amp;iact=rc&amp;dur=453&amp;sig=116712976882657456628&amp;page=2&amp;tbnh=142&amp;tbnw=122&amp;start=25&amp;ndsp=30&amp;ved=1t:429,r:21,s:25&amp;tx=67&amp;ty=6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30189">
            <a:off x="328782" y="803995"/>
            <a:ext cx="8424936" cy="201622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NZ" sz="66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PORT WAIKATO SHIPWRECK!</a:t>
            </a:r>
            <a:endParaRPr lang="en-NZ" sz="660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62" name="Picture 2" descr="http://t0.gstatic.com/images?q=tbn:ANd9GcSy2cjrrnS9HPR2fQ-EKblYk5G1HZQljy5OpC5TrTVAees4rn6h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933056"/>
            <a:ext cx="5760640" cy="216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31224" cy="9669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NZ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ELIZABETH AND MARY </a:t>
            </a:r>
            <a:endParaRPr lang="en-NZ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il_fi" descr="http://image2.findagrave.com/photos/2011/212/74241519_1312184638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29523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bioguide.congress.gov/bioguide/photo/F/F0000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280831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344816" cy="86409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NZ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PARTS OF THE SHIPWRECK</a:t>
            </a:r>
            <a:endParaRPr lang="en-NZ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http://t2.gstatic.com/images?q=tbn:ANd9GcRKf9GUecEKC6f6QW4yqIBoR7143sk06zspyojj9FM2jiXNx7he31LjdQw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PHS-DC1\Student$\Room18\Room 18 -2012\Zoe\Picture 0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628800"/>
            <a:ext cx="1628775" cy="122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\\PHS-DC1\Student$\Room18\Room 18 -2012\Zoe\Picture 00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628800"/>
            <a:ext cx="1628775" cy="122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\\PHS-DC1\Student$\Room18\Room 18 -2012\Zoe\Picture 0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556792"/>
            <a:ext cx="1635125" cy="122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PHS-DC1\Student$\Room18\Room 18 -2012\Zoe\Picture 00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2996952"/>
            <a:ext cx="1619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\\PHS-DC1\Student$\Room18\Room 18 -2012\Zoe\Picture 003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2996952"/>
            <a:ext cx="1628775" cy="122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\\PHS-DC1\Student$\Room18\Room 18 -2012\Zoe\Picture 004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2996952"/>
            <a:ext cx="1635125" cy="122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\\PHS-DC1\Student$\Room18\Room 18 -2012\Zoe\Picture 005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2924944"/>
            <a:ext cx="1619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\\PHS-DC1\Student$\Room18\Room 18 -2012\Zoe\Picture 007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5576" y="4365104"/>
            <a:ext cx="1628775" cy="122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\\PHS-DC1\Student$\Room18\Room 18 -2012\Zoe\Picture 010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99792" y="4365104"/>
            <a:ext cx="1628775" cy="122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\\PHS-DC1\Student$\Room18\Room 18 -2012\Zoe\Picture 011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4008" y="4365104"/>
            <a:ext cx="1628775" cy="122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\\PHS-DC1\Student$\Room18\Room 18 -2012\Zoe\Picture 009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44208" y="4365104"/>
            <a:ext cx="1625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792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NZ" sz="4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WHEN IT SUNK AND HOW?</a:t>
            </a:r>
            <a:endParaRPr lang="en-NZ" sz="44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</TotalTime>
  <Words>18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PORT WAIKATO SHIPWRECK!</vt:lpstr>
      <vt:lpstr>ELIZABETH AND MARY </vt:lpstr>
      <vt:lpstr>PARTS OF THE SHIPWRECK</vt:lpstr>
      <vt:lpstr>  WHEN IT SUNK AND HOW?</vt:lpstr>
      <vt:lpstr>Slide 5</vt:lpstr>
    </vt:vector>
  </TitlesOfParts>
  <Company>Pukekohe Hill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 WAIKATO SHIPWRECK!</dc:title>
  <dc:creator>Administrator</dc:creator>
  <cp:lastModifiedBy>Administrator</cp:lastModifiedBy>
  <cp:revision>5</cp:revision>
  <dcterms:created xsi:type="dcterms:W3CDTF">2012-03-07T22:43:32Z</dcterms:created>
  <dcterms:modified xsi:type="dcterms:W3CDTF">2012-03-07T23:36:24Z</dcterms:modified>
</cp:coreProperties>
</file>