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3" d="100"/>
          <a:sy n="73" d="100"/>
        </p:scale>
        <p:origin x="-1296" y="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1869D8E-E3D9-4732-8277-57C26A538B18}" type="datetimeFigureOut">
              <a:rPr lang="en-NZ" smtClean="0"/>
              <a:pPr/>
              <a:t>16/03/2012</a:t>
            </a:fld>
            <a:endParaRPr lang="en-NZ"/>
          </a:p>
        </p:txBody>
      </p:sp>
      <p:sp>
        <p:nvSpPr>
          <p:cNvPr id="16" name="Slide Number Placeholder 15"/>
          <p:cNvSpPr>
            <a:spLocks noGrp="1"/>
          </p:cNvSpPr>
          <p:nvPr>
            <p:ph type="sldNum" sz="quarter" idx="11"/>
          </p:nvPr>
        </p:nvSpPr>
        <p:spPr/>
        <p:txBody>
          <a:bodyPr/>
          <a:lstStyle/>
          <a:p>
            <a:fld id="{DFAC8E04-1CCB-4ED9-B2C8-202440C19173}" type="slidenum">
              <a:rPr lang="en-NZ" smtClean="0"/>
              <a:pPr/>
              <a:t>‹#›</a:t>
            </a:fld>
            <a:endParaRPr lang="en-NZ"/>
          </a:p>
        </p:txBody>
      </p:sp>
      <p:sp>
        <p:nvSpPr>
          <p:cNvPr id="17" name="Footer Placeholder 16"/>
          <p:cNvSpPr>
            <a:spLocks noGrp="1"/>
          </p:cNvSpPr>
          <p:nvPr>
            <p:ph type="ftr" sz="quarter" idx="12"/>
          </p:nvPr>
        </p:nvSpPr>
        <p:spPr/>
        <p:txBody>
          <a:bodyPr/>
          <a:lstStyle/>
          <a:p>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869D8E-E3D9-4732-8277-57C26A538B18}" type="datetimeFigureOut">
              <a:rPr lang="en-NZ" smtClean="0"/>
              <a:pPr/>
              <a:t>16/03/2012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FAC8E04-1CCB-4ED9-B2C8-202440C19173}"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869D8E-E3D9-4732-8277-57C26A538B18}" type="datetimeFigureOut">
              <a:rPr lang="en-NZ" smtClean="0"/>
              <a:pPr/>
              <a:t>16/03/2012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FAC8E04-1CCB-4ED9-B2C8-202440C19173}"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1869D8E-E3D9-4732-8277-57C26A538B18}" type="datetimeFigureOut">
              <a:rPr lang="en-NZ" smtClean="0"/>
              <a:pPr/>
              <a:t>16/03/2012</a:t>
            </a:fld>
            <a:endParaRPr lang="en-NZ"/>
          </a:p>
        </p:txBody>
      </p:sp>
      <p:sp>
        <p:nvSpPr>
          <p:cNvPr id="15" name="Slide Number Placeholder 14"/>
          <p:cNvSpPr>
            <a:spLocks noGrp="1"/>
          </p:cNvSpPr>
          <p:nvPr>
            <p:ph type="sldNum" sz="quarter" idx="15"/>
          </p:nvPr>
        </p:nvSpPr>
        <p:spPr/>
        <p:txBody>
          <a:bodyPr/>
          <a:lstStyle>
            <a:lvl1pPr algn="ctr">
              <a:defRPr/>
            </a:lvl1pPr>
          </a:lstStyle>
          <a:p>
            <a:fld id="{DFAC8E04-1CCB-4ED9-B2C8-202440C19173}" type="slidenum">
              <a:rPr lang="en-NZ" smtClean="0"/>
              <a:pPr/>
              <a:t>‹#›</a:t>
            </a:fld>
            <a:endParaRPr lang="en-NZ"/>
          </a:p>
        </p:txBody>
      </p:sp>
      <p:sp>
        <p:nvSpPr>
          <p:cNvPr id="16" name="Footer Placeholder 15"/>
          <p:cNvSpPr>
            <a:spLocks noGrp="1"/>
          </p:cNvSpPr>
          <p:nvPr>
            <p:ph type="ftr" sz="quarter" idx="16"/>
          </p:nvPr>
        </p:nvSpPr>
        <p:spPr/>
        <p:txBody>
          <a:bodyPr/>
          <a:lstStyle/>
          <a:p>
            <a:endParaRPr lang="en-NZ"/>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1869D8E-E3D9-4732-8277-57C26A538B18}" type="datetimeFigureOut">
              <a:rPr lang="en-NZ" smtClean="0"/>
              <a:pPr/>
              <a:t>16/03/2012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FAC8E04-1CCB-4ED9-B2C8-202440C19173}" type="slidenum">
              <a:rPr lang="en-NZ" smtClean="0"/>
              <a:pPr/>
              <a:t>‹#›</a:t>
            </a:fld>
            <a:endParaRPr lang="en-NZ"/>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1869D8E-E3D9-4732-8277-57C26A538B18}" type="datetimeFigureOut">
              <a:rPr lang="en-NZ" smtClean="0"/>
              <a:pPr/>
              <a:t>16/03/2012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FAC8E04-1CCB-4ED9-B2C8-202440C19173}" type="slidenum">
              <a:rPr lang="en-NZ" smtClean="0"/>
              <a:pPr/>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FAC8E04-1CCB-4ED9-B2C8-202440C19173}" type="slidenum">
              <a:rPr lang="en-NZ" smtClean="0"/>
              <a:pPr/>
              <a:t>‹#›</a:t>
            </a:fld>
            <a:endParaRPr lang="en-NZ"/>
          </a:p>
        </p:txBody>
      </p:sp>
      <p:sp>
        <p:nvSpPr>
          <p:cNvPr id="8" name="Footer Placeholder 7"/>
          <p:cNvSpPr>
            <a:spLocks noGrp="1"/>
          </p:cNvSpPr>
          <p:nvPr>
            <p:ph type="ftr" sz="quarter" idx="11"/>
          </p:nvPr>
        </p:nvSpPr>
        <p:spPr/>
        <p:txBody>
          <a:bodyPr/>
          <a:lstStyle/>
          <a:p>
            <a:endParaRPr lang="en-NZ"/>
          </a:p>
        </p:txBody>
      </p:sp>
      <p:sp>
        <p:nvSpPr>
          <p:cNvPr id="7" name="Date Placeholder 6"/>
          <p:cNvSpPr>
            <a:spLocks noGrp="1"/>
          </p:cNvSpPr>
          <p:nvPr>
            <p:ph type="dt" sz="half" idx="10"/>
          </p:nvPr>
        </p:nvSpPr>
        <p:spPr/>
        <p:txBody>
          <a:bodyPr/>
          <a:lstStyle/>
          <a:p>
            <a:fld id="{D1869D8E-E3D9-4732-8277-57C26A538B18}" type="datetimeFigureOut">
              <a:rPr lang="en-NZ" smtClean="0"/>
              <a:pPr/>
              <a:t>16/03/2012</a:t>
            </a:fld>
            <a:endParaRPr lang="en-NZ"/>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1869D8E-E3D9-4732-8277-57C26A538B18}" type="datetimeFigureOut">
              <a:rPr lang="en-NZ" smtClean="0"/>
              <a:pPr/>
              <a:t>16/03/2012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FAC8E04-1CCB-4ED9-B2C8-202440C19173}" type="slidenum">
              <a:rPr lang="en-NZ" smtClean="0"/>
              <a:pPr/>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869D8E-E3D9-4732-8277-57C26A538B18}" type="datetimeFigureOut">
              <a:rPr lang="en-NZ" smtClean="0"/>
              <a:pPr/>
              <a:t>16/03/2012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FAC8E04-1CCB-4ED9-B2C8-202440C19173}"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1869D8E-E3D9-4732-8277-57C26A538B18}" type="datetimeFigureOut">
              <a:rPr lang="en-NZ" smtClean="0"/>
              <a:pPr/>
              <a:t>16/03/2012</a:t>
            </a:fld>
            <a:endParaRPr lang="en-NZ"/>
          </a:p>
        </p:txBody>
      </p:sp>
      <p:sp>
        <p:nvSpPr>
          <p:cNvPr id="9" name="Slide Number Placeholder 8"/>
          <p:cNvSpPr>
            <a:spLocks noGrp="1"/>
          </p:cNvSpPr>
          <p:nvPr>
            <p:ph type="sldNum" sz="quarter" idx="15"/>
          </p:nvPr>
        </p:nvSpPr>
        <p:spPr/>
        <p:txBody>
          <a:bodyPr/>
          <a:lstStyle/>
          <a:p>
            <a:fld id="{DFAC8E04-1CCB-4ED9-B2C8-202440C19173}" type="slidenum">
              <a:rPr lang="en-NZ" smtClean="0"/>
              <a:pPr/>
              <a:t>‹#›</a:t>
            </a:fld>
            <a:endParaRPr lang="en-NZ"/>
          </a:p>
        </p:txBody>
      </p:sp>
      <p:sp>
        <p:nvSpPr>
          <p:cNvPr id="10" name="Footer Placeholder 9"/>
          <p:cNvSpPr>
            <a:spLocks noGrp="1"/>
          </p:cNvSpPr>
          <p:nvPr>
            <p:ph type="ftr" sz="quarter" idx="16"/>
          </p:nvPr>
        </p:nvSpPr>
        <p:spPr/>
        <p:txBody>
          <a:bodyPr/>
          <a:lstStyle/>
          <a:p>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1869D8E-E3D9-4732-8277-57C26A538B18}" type="datetimeFigureOut">
              <a:rPr lang="en-NZ" smtClean="0"/>
              <a:pPr/>
              <a:t>16/03/2012</a:t>
            </a:fld>
            <a:endParaRPr lang="en-NZ"/>
          </a:p>
        </p:txBody>
      </p:sp>
      <p:sp>
        <p:nvSpPr>
          <p:cNvPr id="9" name="Slide Number Placeholder 8"/>
          <p:cNvSpPr>
            <a:spLocks noGrp="1"/>
          </p:cNvSpPr>
          <p:nvPr>
            <p:ph type="sldNum" sz="quarter" idx="11"/>
          </p:nvPr>
        </p:nvSpPr>
        <p:spPr/>
        <p:txBody>
          <a:bodyPr/>
          <a:lstStyle/>
          <a:p>
            <a:fld id="{DFAC8E04-1CCB-4ED9-B2C8-202440C19173}" type="slidenum">
              <a:rPr lang="en-NZ" smtClean="0"/>
              <a:pPr/>
              <a:t>‹#›</a:t>
            </a:fld>
            <a:endParaRPr lang="en-NZ"/>
          </a:p>
        </p:txBody>
      </p:sp>
      <p:sp>
        <p:nvSpPr>
          <p:cNvPr id="10" name="Footer Placeholder 9"/>
          <p:cNvSpPr>
            <a:spLocks noGrp="1"/>
          </p:cNvSpPr>
          <p:nvPr>
            <p:ph type="ftr" sz="quarter" idx="12"/>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1869D8E-E3D9-4732-8277-57C26A538B18}" type="datetimeFigureOut">
              <a:rPr lang="en-NZ" smtClean="0"/>
              <a:pPr/>
              <a:t>16/03/2012</a:t>
            </a:fld>
            <a:endParaRPr lang="en-NZ"/>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NZ"/>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FAC8E04-1CCB-4ED9-B2C8-202440C19173}" type="slidenum">
              <a:rPr lang="en-NZ" smtClean="0"/>
              <a:pPr/>
              <a:t>‹#›</a:t>
            </a:fld>
            <a:endParaRPr lang="en-NZ"/>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3" Type="http://schemas.openxmlformats.org/officeDocument/2006/relationships/image" Target="../media/image6.jpe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hyperlink" Target="http://www.google.co.nz/imgres?q=part+of+the+shipwreck+in+port+waikato+in+1832&amp;hl=en&amp;safe=strict&amp;biw=1366&amp;bih=594&amp;gbv=2&amp;tbm=isch&amp;tbnid=-rGinTdVKx9FZM:&amp;imgrefurl=http://timespanner.blogspot.com/2009_05_01_archive.html&amp;docid=wk3nuOLcS-CNyM&amp;itg=1&amp;imgurl=http://4.bp.blogspot.com/_fzPZlQiV31s/ShhfnzUKqJI/AAAAAAAABig/N6kRLgZPEiA/s400/HSN+230509+053a.jpg&amp;w=329&amp;h=400&amp;ei=f0U8T8TzI--wiQfR_uGjCg&amp;zoom=1&amp;iact=rc&amp;dur=453&amp;sig=116712976882657456628&amp;page=2&amp;tbnh=142&amp;tbnw=122&amp;start=25&amp;ndsp=30&amp;ved=1t:429,r:21,s:25&amp;tx=67&amp;ty=60" TargetMode="External"/><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30189">
            <a:off x="328782" y="803995"/>
            <a:ext cx="8424936" cy="2016224"/>
          </a:xfrm>
        </p:spPr>
        <p:style>
          <a:lnRef idx="1">
            <a:schemeClr val="accent4"/>
          </a:lnRef>
          <a:fillRef idx="2">
            <a:schemeClr val="accent4"/>
          </a:fillRef>
          <a:effectRef idx="1">
            <a:schemeClr val="accent4"/>
          </a:effectRef>
          <a:fontRef idx="minor">
            <a:schemeClr val="dk1"/>
          </a:fontRef>
        </p:style>
        <p:txBody>
          <a:bodyPr/>
          <a:lstStyle/>
          <a:p>
            <a:r>
              <a:rPr lang="en-NZ" sz="6600" spc="0" dirty="0" smtClean="0">
                <a:ln w="10160">
                  <a:solidFill>
                    <a:schemeClr val="accent1"/>
                  </a:solidFill>
                  <a:prstDash val="solid"/>
                </a:ln>
                <a:solidFill>
                  <a:srgbClr val="FFFFFF"/>
                </a:solidFill>
                <a:effectLst>
                  <a:outerShdw blurRad="38100" dist="32000" dir="5400000" algn="tl">
                    <a:srgbClr val="000000">
                      <a:alpha val="30000"/>
                    </a:srgbClr>
                  </a:outerShdw>
                </a:effectLst>
              </a:rPr>
              <a:t>PORT WAIKATO SHIPWRECK!</a:t>
            </a:r>
            <a:endParaRPr lang="en-NZ" sz="6600"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15362" name="Picture 2" descr="http://t0.gstatic.com/images?q=tbn:ANd9GcSy2cjrrnS9HPR2fQ-EKblYk5G1HZQljy5OpC5TrTVAees4rn6hWQ"/>
          <p:cNvPicPr>
            <a:picLocks noChangeAspect="1" noChangeArrowheads="1"/>
          </p:cNvPicPr>
          <p:nvPr/>
        </p:nvPicPr>
        <p:blipFill>
          <a:blip r:embed="rId2" cstate="print"/>
          <a:srcRect/>
          <a:stretch>
            <a:fillRect/>
          </a:stretch>
        </p:blipFill>
        <p:spPr bwMode="auto">
          <a:xfrm>
            <a:off x="1835696" y="3933056"/>
            <a:ext cx="5760640" cy="21602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4"/>
            <a:ext cx="7931224" cy="966936"/>
          </a:xfrm>
        </p:spPr>
        <p:style>
          <a:lnRef idx="1">
            <a:schemeClr val="accent6"/>
          </a:lnRef>
          <a:fillRef idx="2">
            <a:schemeClr val="accent6"/>
          </a:fillRef>
          <a:effectRef idx="1">
            <a:schemeClr val="accent6"/>
          </a:effectRef>
          <a:fontRef idx="minor">
            <a:schemeClr val="dk1"/>
          </a:fontRef>
        </p:style>
        <p:txBody>
          <a:bodyPr>
            <a:normAutofit/>
          </a:bodyPr>
          <a:lstStyle/>
          <a:p>
            <a:r>
              <a:rPr lang="en-NZ"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ELIZABETH AND MARY </a:t>
            </a:r>
            <a:endParaRPr lang="en-NZ"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il_fi" descr="http://image2.findagrave.com/photos/2011/212/74241519_131218463899.jpg"/>
          <p:cNvPicPr/>
          <p:nvPr/>
        </p:nvPicPr>
        <p:blipFill>
          <a:blip r:embed="rId2" cstate="print"/>
          <a:srcRect/>
          <a:stretch>
            <a:fillRect/>
          </a:stretch>
        </p:blipFill>
        <p:spPr bwMode="auto">
          <a:xfrm>
            <a:off x="971600" y="1772816"/>
            <a:ext cx="2952328" cy="4176464"/>
          </a:xfrm>
          <a:prstGeom prst="rect">
            <a:avLst/>
          </a:prstGeom>
          <a:noFill/>
          <a:ln w="9525">
            <a:noFill/>
            <a:miter lim="800000"/>
            <a:headEnd/>
            <a:tailEnd/>
          </a:ln>
        </p:spPr>
      </p:pic>
      <p:pic>
        <p:nvPicPr>
          <p:cNvPr id="5" name="il_fi" descr="http://bioguide.congress.gov/bioguide/photo/F/F000035.jpg"/>
          <p:cNvPicPr/>
          <p:nvPr/>
        </p:nvPicPr>
        <p:blipFill>
          <a:blip r:embed="rId3" cstate="print"/>
          <a:srcRect/>
          <a:stretch>
            <a:fillRect/>
          </a:stretch>
        </p:blipFill>
        <p:spPr bwMode="auto">
          <a:xfrm>
            <a:off x="5004048" y="1700808"/>
            <a:ext cx="2808312" cy="41764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04664"/>
            <a:ext cx="7344816" cy="864096"/>
          </a:xfrm>
        </p:spPr>
        <p:style>
          <a:lnRef idx="2">
            <a:schemeClr val="dk1">
              <a:shade val="50000"/>
            </a:schemeClr>
          </a:lnRef>
          <a:fillRef idx="1">
            <a:schemeClr val="dk1"/>
          </a:fillRef>
          <a:effectRef idx="0">
            <a:schemeClr val="dk1"/>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NZ"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PARTS OF THE SHIPWRECK</a:t>
            </a:r>
            <a:endParaRPr lang="en-NZ"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Picture 3" descr="http://t2.gstatic.com/images?q=tbn:ANd9GcRKf9GUecEKC6f6QW4yqIBoR7143sk06zspyojj9FM2jiXNx7he31LjdQw">
            <a:hlinkClick r:id="rId2"/>
          </p:cNvPr>
          <p:cNvPicPr/>
          <p:nvPr/>
        </p:nvPicPr>
        <p:blipFill>
          <a:blip r:embed="rId3" cstate="print"/>
          <a:srcRect/>
          <a:stretch>
            <a:fillRect/>
          </a:stretch>
        </p:blipFill>
        <p:spPr bwMode="auto">
          <a:xfrm>
            <a:off x="4644008" y="1628800"/>
            <a:ext cx="1584176" cy="1224136"/>
          </a:xfrm>
          <a:prstGeom prst="rect">
            <a:avLst/>
          </a:prstGeom>
          <a:noFill/>
          <a:ln w="9525">
            <a:noFill/>
            <a:miter lim="800000"/>
            <a:headEnd/>
            <a:tailEnd/>
          </a:ln>
        </p:spPr>
      </p:pic>
      <p:pic>
        <p:nvPicPr>
          <p:cNvPr id="6" name="Picture 5" descr="\\PHS-DC1\Student$\Room18\Room 18 -2012\Zoe\Picture 008.jpg"/>
          <p:cNvPicPr/>
          <p:nvPr/>
        </p:nvPicPr>
        <p:blipFill>
          <a:blip r:embed="rId4" cstate="print"/>
          <a:srcRect/>
          <a:stretch>
            <a:fillRect/>
          </a:stretch>
        </p:blipFill>
        <p:spPr bwMode="auto">
          <a:xfrm>
            <a:off x="755576" y="1628800"/>
            <a:ext cx="1628775" cy="1221581"/>
          </a:xfrm>
          <a:prstGeom prst="rect">
            <a:avLst/>
          </a:prstGeom>
          <a:noFill/>
          <a:ln w="9525">
            <a:noFill/>
            <a:miter lim="800000"/>
            <a:headEnd/>
            <a:tailEnd/>
          </a:ln>
        </p:spPr>
      </p:pic>
      <p:pic>
        <p:nvPicPr>
          <p:cNvPr id="7" name="Picture 6" descr="\\PHS-DC1\Student$\Room18\Room 18 -2012\Zoe\Picture 006.jpg"/>
          <p:cNvPicPr/>
          <p:nvPr/>
        </p:nvPicPr>
        <p:blipFill>
          <a:blip r:embed="rId5" cstate="print"/>
          <a:srcRect/>
          <a:stretch>
            <a:fillRect/>
          </a:stretch>
        </p:blipFill>
        <p:spPr bwMode="auto">
          <a:xfrm>
            <a:off x="2699792" y="1628800"/>
            <a:ext cx="1628775" cy="1221581"/>
          </a:xfrm>
          <a:prstGeom prst="rect">
            <a:avLst/>
          </a:prstGeom>
          <a:noFill/>
          <a:ln w="9525">
            <a:noFill/>
            <a:miter lim="800000"/>
            <a:headEnd/>
            <a:tailEnd/>
          </a:ln>
        </p:spPr>
      </p:pic>
      <p:pic>
        <p:nvPicPr>
          <p:cNvPr id="8" name="Picture 7" descr="\\PHS-DC1\Student$\Room18\Room 18 -2012\Zoe\Picture 001.jpg"/>
          <p:cNvPicPr/>
          <p:nvPr/>
        </p:nvPicPr>
        <p:blipFill>
          <a:blip r:embed="rId6" cstate="print"/>
          <a:srcRect/>
          <a:stretch>
            <a:fillRect/>
          </a:stretch>
        </p:blipFill>
        <p:spPr bwMode="auto">
          <a:xfrm>
            <a:off x="6516216" y="1556792"/>
            <a:ext cx="1635125" cy="1226344"/>
          </a:xfrm>
          <a:prstGeom prst="rect">
            <a:avLst/>
          </a:prstGeom>
          <a:noFill/>
          <a:ln w="9525">
            <a:noFill/>
            <a:miter lim="800000"/>
            <a:headEnd/>
            <a:tailEnd/>
          </a:ln>
        </p:spPr>
      </p:pic>
      <p:pic>
        <p:nvPicPr>
          <p:cNvPr id="9" name="Picture 8" descr="\\PHS-DC1\Student$\Room18\Room 18 -2012\Zoe\Picture 002.jpg"/>
          <p:cNvPicPr/>
          <p:nvPr/>
        </p:nvPicPr>
        <p:blipFill>
          <a:blip r:embed="rId7" cstate="print"/>
          <a:srcRect/>
          <a:stretch>
            <a:fillRect/>
          </a:stretch>
        </p:blipFill>
        <p:spPr bwMode="auto">
          <a:xfrm>
            <a:off x="755576" y="2996952"/>
            <a:ext cx="1619250" cy="1214438"/>
          </a:xfrm>
          <a:prstGeom prst="rect">
            <a:avLst/>
          </a:prstGeom>
          <a:noFill/>
          <a:ln w="9525">
            <a:noFill/>
            <a:miter lim="800000"/>
            <a:headEnd/>
            <a:tailEnd/>
          </a:ln>
        </p:spPr>
      </p:pic>
      <p:pic>
        <p:nvPicPr>
          <p:cNvPr id="10" name="Picture 9" descr="\\PHS-DC1\Student$\Room18\Room 18 -2012\Zoe\Picture 003.jpg"/>
          <p:cNvPicPr/>
          <p:nvPr/>
        </p:nvPicPr>
        <p:blipFill>
          <a:blip r:embed="rId8" cstate="print"/>
          <a:srcRect/>
          <a:stretch>
            <a:fillRect/>
          </a:stretch>
        </p:blipFill>
        <p:spPr bwMode="auto">
          <a:xfrm>
            <a:off x="2699792" y="2996952"/>
            <a:ext cx="1628775" cy="1221582"/>
          </a:xfrm>
          <a:prstGeom prst="rect">
            <a:avLst/>
          </a:prstGeom>
          <a:noFill/>
          <a:ln w="9525">
            <a:noFill/>
            <a:miter lim="800000"/>
            <a:headEnd/>
            <a:tailEnd/>
          </a:ln>
        </p:spPr>
      </p:pic>
      <p:pic>
        <p:nvPicPr>
          <p:cNvPr id="11" name="Picture 10" descr="\\PHS-DC1\Student$\Room18\Room 18 -2012\Zoe\Picture 004.jpg"/>
          <p:cNvPicPr/>
          <p:nvPr/>
        </p:nvPicPr>
        <p:blipFill>
          <a:blip r:embed="rId9" cstate="print"/>
          <a:srcRect/>
          <a:stretch>
            <a:fillRect/>
          </a:stretch>
        </p:blipFill>
        <p:spPr bwMode="auto">
          <a:xfrm>
            <a:off x="4644008" y="2996952"/>
            <a:ext cx="1635125" cy="1226344"/>
          </a:xfrm>
          <a:prstGeom prst="rect">
            <a:avLst/>
          </a:prstGeom>
          <a:noFill/>
          <a:ln w="9525">
            <a:noFill/>
            <a:miter lim="800000"/>
            <a:headEnd/>
            <a:tailEnd/>
          </a:ln>
        </p:spPr>
      </p:pic>
      <p:pic>
        <p:nvPicPr>
          <p:cNvPr id="12" name="Picture 11" descr="\\PHS-DC1\Student$\Room18\Room 18 -2012\Zoe\Picture 005.jpg"/>
          <p:cNvPicPr/>
          <p:nvPr/>
        </p:nvPicPr>
        <p:blipFill>
          <a:blip r:embed="rId10" cstate="print"/>
          <a:srcRect/>
          <a:stretch>
            <a:fillRect/>
          </a:stretch>
        </p:blipFill>
        <p:spPr bwMode="auto">
          <a:xfrm>
            <a:off x="6516216" y="2924944"/>
            <a:ext cx="1619250" cy="1214438"/>
          </a:xfrm>
          <a:prstGeom prst="rect">
            <a:avLst/>
          </a:prstGeom>
          <a:noFill/>
          <a:ln w="9525">
            <a:noFill/>
            <a:miter lim="800000"/>
            <a:headEnd/>
            <a:tailEnd/>
          </a:ln>
        </p:spPr>
      </p:pic>
      <p:pic>
        <p:nvPicPr>
          <p:cNvPr id="13" name="Picture 12" descr="\\PHS-DC1\Student$\Room18\Room 18 -2012\Zoe\Picture 007.jpg"/>
          <p:cNvPicPr/>
          <p:nvPr/>
        </p:nvPicPr>
        <p:blipFill>
          <a:blip r:embed="rId11" cstate="print"/>
          <a:srcRect/>
          <a:stretch>
            <a:fillRect/>
          </a:stretch>
        </p:blipFill>
        <p:spPr bwMode="auto">
          <a:xfrm>
            <a:off x="755576" y="4365104"/>
            <a:ext cx="1628775" cy="1221581"/>
          </a:xfrm>
          <a:prstGeom prst="rect">
            <a:avLst/>
          </a:prstGeom>
          <a:noFill/>
          <a:ln w="9525">
            <a:noFill/>
            <a:miter lim="800000"/>
            <a:headEnd/>
            <a:tailEnd/>
          </a:ln>
        </p:spPr>
      </p:pic>
      <p:pic>
        <p:nvPicPr>
          <p:cNvPr id="14" name="Picture 13" descr="\\PHS-DC1\Student$\Room18\Room 18 -2012\Zoe\Picture 010.jpg"/>
          <p:cNvPicPr/>
          <p:nvPr/>
        </p:nvPicPr>
        <p:blipFill>
          <a:blip r:embed="rId12" cstate="print"/>
          <a:srcRect/>
          <a:stretch>
            <a:fillRect/>
          </a:stretch>
        </p:blipFill>
        <p:spPr bwMode="auto">
          <a:xfrm>
            <a:off x="2699792" y="4365104"/>
            <a:ext cx="1628775" cy="1221581"/>
          </a:xfrm>
          <a:prstGeom prst="rect">
            <a:avLst/>
          </a:prstGeom>
          <a:noFill/>
          <a:ln w="9525">
            <a:noFill/>
            <a:miter lim="800000"/>
            <a:headEnd/>
            <a:tailEnd/>
          </a:ln>
        </p:spPr>
      </p:pic>
      <p:pic>
        <p:nvPicPr>
          <p:cNvPr id="15" name="Picture 14" descr="\\PHS-DC1\Student$\Room18\Room 18 -2012\Zoe\Picture 011.jpg"/>
          <p:cNvPicPr/>
          <p:nvPr/>
        </p:nvPicPr>
        <p:blipFill>
          <a:blip r:embed="rId13" cstate="print"/>
          <a:srcRect/>
          <a:stretch>
            <a:fillRect/>
          </a:stretch>
        </p:blipFill>
        <p:spPr bwMode="auto">
          <a:xfrm>
            <a:off x="4644008" y="4365104"/>
            <a:ext cx="1628775" cy="1221581"/>
          </a:xfrm>
          <a:prstGeom prst="rect">
            <a:avLst/>
          </a:prstGeom>
          <a:noFill/>
          <a:ln w="9525">
            <a:noFill/>
            <a:miter lim="800000"/>
            <a:headEnd/>
            <a:tailEnd/>
          </a:ln>
        </p:spPr>
      </p:pic>
      <p:pic>
        <p:nvPicPr>
          <p:cNvPr id="16" name="Picture 15" descr="\\PHS-DC1\Student$\Room18\Room 18 -2012\Zoe\Picture 009.jpg"/>
          <p:cNvPicPr/>
          <p:nvPr/>
        </p:nvPicPr>
        <p:blipFill>
          <a:blip r:embed="rId14" cstate="print"/>
          <a:srcRect/>
          <a:stretch>
            <a:fillRect/>
          </a:stretch>
        </p:blipFill>
        <p:spPr bwMode="auto">
          <a:xfrm>
            <a:off x="6444208" y="4365104"/>
            <a:ext cx="16256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NZ" dirty="0" smtClean="0">
                <a:solidFill>
                  <a:srgbClr val="92D050"/>
                </a:solidFill>
              </a:rPr>
              <a:t>The boat sunk on the 17</a:t>
            </a:r>
            <a:r>
              <a:rPr lang="en-NZ" baseline="30000" dirty="0" smtClean="0">
                <a:solidFill>
                  <a:srgbClr val="92D050"/>
                </a:solidFill>
              </a:rPr>
              <a:t>th</a:t>
            </a:r>
            <a:r>
              <a:rPr lang="en-NZ" dirty="0" smtClean="0">
                <a:solidFill>
                  <a:srgbClr val="92D050"/>
                </a:solidFill>
              </a:rPr>
              <a:t> of April 1832.The same year that Mr Spargo died. Mr &amp; Mrs Spargo owned port Waikato camp. The port Waikato camp was their property &amp; the second girls dorm was their house.</a:t>
            </a:r>
          </a:p>
          <a:p>
            <a:pPr>
              <a:buNone/>
            </a:pPr>
            <a:endParaRPr lang="en-NZ" dirty="0" smtClean="0"/>
          </a:p>
          <a:p>
            <a:pPr>
              <a:buNone/>
            </a:pPr>
            <a:endParaRPr lang="en-NZ" dirty="0" smtClean="0"/>
          </a:p>
          <a:p>
            <a:pPr>
              <a:buNone/>
            </a:pPr>
            <a:endParaRPr lang="en-NZ" dirty="0" smtClean="0"/>
          </a:p>
          <a:p>
            <a:pPr>
              <a:buNone/>
            </a:pPr>
            <a:endParaRPr lang="en-NZ" dirty="0" smtClean="0"/>
          </a:p>
          <a:p>
            <a:pPr>
              <a:buNone/>
            </a:pPr>
            <a:r>
              <a:rPr lang="en-NZ" dirty="0" smtClean="0"/>
              <a:t>               </a:t>
            </a:r>
          </a:p>
          <a:p>
            <a:pPr>
              <a:buNone/>
            </a:pPr>
            <a:r>
              <a:rPr lang="en-NZ" dirty="0" smtClean="0"/>
              <a:t>                              </a:t>
            </a:r>
            <a:r>
              <a:rPr lang="en-NZ"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Mr &amp; Mrs Spargo.</a:t>
            </a:r>
            <a:endParaRPr lang="en-NZ" dirty="0"/>
          </a:p>
        </p:txBody>
      </p:sp>
      <p:sp>
        <p:nvSpPr>
          <p:cNvPr id="3" name="Title 2"/>
          <p:cNvSpPr>
            <a:spLocks noGrp="1"/>
          </p:cNvSpPr>
          <p:nvPr>
            <p:ph type="title"/>
          </p:nvPr>
        </p:nvSpPr>
        <p:spPr>
          <a:xfrm>
            <a:off x="2195736" y="260648"/>
            <a:ext cx="4618856" cy="894928"/>
          </a:xfrm>
        </p:spPr>
        <p:style>
          <a:lnRef idx="1">
            <a:schemeClr val="accent1"/>
          </a:lnRef>
          <a:fillRef idx="2">
            <a:schemeClr val="accent1"/>
          </a:fillRef>
          <a:effectRef idx="1">
            <a:schemeClr val="accent1"/>
          </a:effectRef>
          <a:fontRef idx="minor">
            <a:schemeClr val="dk1"/>
          </a:fontRef>
        </p:style>
        <p:txBody>
          <a:bodyPr/>
          <a:lstStyle/>
          <a:p>
            <a:r>
              <a:rPr lang="en-NZ" b="1"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WHEN IT SUNK?</a:t>
            </a:r>
            <a:endParaRPr lang="en-NZ" b="1"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pic>
        <p:nvPicPr>
          <p:cNvPr id="1026" name="Picture 2" descr="http://t2.gstatic.com/images?q=tbn:ANd9GcQ4aWBhlMqjoOwhFEIPTuOSQlN8fQD1B0HRnM-zV-uVg-evaODKMQ"/>
          <p:cNvPicPr>
            <a:picLocks noChangeAspect="1" noChangeArrowheads="1"/>
          </p:cNvPicPr>
          <p:nvPr/>
        </p:nvPicPr>
        <p:blipFill>
          <a:blip r:embed="rId2" cstate="print"/>
          <a:srcRect/>
          <a:stretch>
            <a:fillRect/>
          </a:stretch>
        </p:blipFill>
        <p:spPr bwMode="auto">
          <a:xfrm>
            <a:off x="1403648" y="260648"/>
            <a:ext cx="792414" cy="936104"/>
          </a:xfrm>
          <a:prstGeom prst="rect">
            <a:avLst/>
          </a:prstGeom>
          <a:noFill/>
        </p:spPr>
      </p:pic>
      <p:sp>
        <p:nvSpPr>
          <p:cNvPr id="1028" name="AutoShape 4" descr="data:image/jpeg;base64,/9j/4AAQSkZJRgABAQAAAQABAAD/2wBDAAkGBwgHBgkIBwgKCgkLDRYPDQwMDRsUFRAWIB0iIiAdHx8kKDQsJCYxJx8fLT0tMTU3Ojo6Iys/RD84QzQ5Ojf/2wBDAQoKCg0MDRoPDxo3JR8lNzc3Nzc3Nzc3Nzc3Nzc3Nzc3Nzc3Nzc3Nzc3Nzc3Nzc3Nzc3Nzc3Nzc3Nzc3Nzc3Nzf/wAARCACMAIsDASIAAhEBAxEB/8QAHAAAAQUBAQEAAAAAAAAAAAAABgIDBAUHAQAI/8QAPxAAAQMCBAMGBAMGAwkAAAAAAQIDEQAEBRIhMQZBURMiYXGBkQcUocEyQrEVI2LR4fAXJPElMzRTdJKi0uL/xAAYAQEBAQEBAAAAAAAAAAAAAAABAAIDBP/EABoRAQEBAQEBAQAAAAAAAAAAAAABEQIhMRL/2gAMAwEAAhEDEQA/ACFp1wgkuOSf4jXS45qComdtaSjSSVA/eoOO4mnCMOU+RmcUcrSFH8Sj9v5V5pGqkX2JW+HNly/fyJJ7omVL8hVIrjS1U6Q3bXCtYBUoCfSgq5u7m9eU9cLKnFalSvsOXlTWpAOyp3FbxloiOJbfP2brC0mDqCDH6VcWN5bXiQq2dS51A3HpWWZnFApIMcyTvUq2uXbVxK2lloj8wNGHWrAQT5UrJIkxPnVDgWON3yAh4hL40InQ+Iq8zAp0M+IoThTr3lAnqRXlQlQ0k9K8UaiTuJrihAipG1ACY2mlbDXfxpKh9aS86hlBU44lKRuVVIqZUADzrxP+tVDvEeGNPZC+VlJ1KEkinWcbw65ISm5SknksFP1NWBOVBMdDTagQmATrt4U4qFQoHTTbnSQnROvWom0j9PemCQI8hUk7wSdKiqAn0FSPAAKkaDxNAXGz5exfssxKGUCBOgJ1NaBE7H1rNuJ+wXjFwtknL2hCjOhUND6aVcGqsAyJ0PnUlkFUcxt4VY4FYs3bxLreZMQCT40Ut8N2r8oT3R0Bit2sgYZsx7pMcjTgt1ugEIKidhqa0a04WsUQhQWonflNTnbCys0BLFuhAjcjas6sZtaqes30hwFBSZE7iRRrhGLBaEoWrUczQ3xSUJvUBCTOWCRzNMWTqkLSUkgE7zUmkJdQuCFDalLAA8POqbCnytpGYyetTcRu/lLJ1/coSSOnhQVPjvETeHrUxbJDlyNVT+FE/rQheXtxful26dLio0nZPpTDriluKcUSVqVKlHmaSkFWpjetQFAabDWkqIAiAKmW9jcXCglltSuhiuXGH3rIl22UE+MGpO2mKXVll+XeUlIJ7kyn2owwfF2cQaSnVDwGqd6BDt+CPOlsXDlu4lbRyqmdOtWJpKiN9dddKjynorbpUDDcYFw2ntBBAjWp4cBA1G3SsmHs0lOm80HcQ2TRZu1QkFteYLiCdQI6RFF6eUjYwAapOJ7N12wfVbNZlEJWoTG3IelXJqrsmFW9kl5kKShOqlJ1Ou8Va22KXqCS18wQ0kKPbtoKVTtqDPtTPDboXb5FCZ0UDzomasrcsStJyDvZZ0mmgiyxZ1Vs6882Eqa1InWKgO8QB5yFNMtpUNO1dyk6+X3pCbgLZvA0AYTPdHOpL9h27SXUlCSpGiikSkESQDUgZjDxuL2coEggQZHoaSyQnQ7CncQQ2jEFIbHdaQEgeMU00Q4YiTO9IF2BKC2kCSNNKY42uA3ZNW4PedXJE8h/UipGCsLQ2gnTWfaqDjN1TmKoQrZDQgHxJk0JQlWn4Z9KLeEbBpTPbuoBKjIJ1gUJDQHTWj7AFlvDmot3VIQnVaUj36mmoRW1okDuoAHlXnrdJbKQJJp6wvGbhnOzKgBJkERUFeLj5xTMsW7SB/vnXPxHoAPvWSzziC0+RxFbYHcVqPvVZ3Y1knr0o04xaZdtkvaKUVwhaef9xQVEDzrUCZhr6m1kSdOVXIxHTePCaoGTlcTl0zbip2dHMp/7aKhmQnSE6+VIfADKlLISnIZJjp40sKhQBIBzUJYrdnGuIWcLaUV2qNFpSdFqAJM9YIA86OWqTw89AH1E7UX3V+2xYfvFQFCPPTagOyWq2cQ4qcjgGvLNRUCL61Slbba+7BKhMGmhDQlbFm69b3WRlwEKRIKvTXf+lXi7tr9lNfLmEBASnwgRGvOqhWFozocVYNCNZK823hVdxBizaGRZ2wCCZzZeRqSrcd7V5a51KiassGa7W5By6Azt0odSYIOY+FXGE4x+zwZY7UmPz5fsaU0C0ZCGU6GTQ1xrYOKDd6gaITkXA5TofrV5g2MWuKohgKQ4jVTStwPvT+JNBy0eQU5gpBEddKImXgkKIO0b9KOcOwYXto0pL7uQpH7pCyOW9A+QgKSdCOtHfDGKpt8MCjJKRqIqoWGFWpsrx5hCzHZkEST9aUMCZuVJW60HEzIBEwfP7U1h964u/ceQhNwpYgpSoCPfSKkPXi7EJX2qUuzHZJVIM8vOgmuIMKabwdTDCA3k76U+NZuT3zA0nTxrS8QuHLu0ccUgp7hOvlWZKlWsDXby5UxHGxmcAG8zVgGx4VX2ilIJkHXnUzM2eTlIPY7xUHWXLXDULSkmFPnQkfwjf1NRuAS2niNlC93EFKes6ED2BoaJMxyPSnbV923fbfZUUPNqCkKG6SNiKZPMTWcf4TUku3NkzmaX3ltJTJQecdR+lDVv8zYuK7A5kbZFb71pXCuNox7BWL1ICXJKXUA/hWN/TmPA1JxHDbC5Qt27bbSQCS7+EgdZ6VjSzI3GI3/+Wt2ClbpyjXXXTSmOI+GTh9q44FEuW6Ww6dwSqSr2kegq74O4isV48m2asnALjMhl9ZlQ0nURpIHXQ+FE+N2QvW8QZjR5CJ08VCf0p1MUEyZIBPWlgTSChSFlLohYPeHQ86UCZ2IFISrK5dsrpu4YUUuIMyOfhRzYYwm8ZClRnjaKABrXQTmICj71I/dOJduXFoBCSowOdXvCl+208bZ8gIUdCf0odSATB96fabWqezBOUgkg7VIdWTLbN26OzR2ZJIBSJ15iroMoW4haWYCdu7ABoYw7E3LRKFOtreR1SdatHuIXbpBRbWzmbaVCIrJR+LL35axXbtGXHe6NeXOgAK7onz3oyubF1SFu3MLfWk5QNQnTlQq5h9w2MyW1FI1kUxI8gnMBV1YvA2qMyQDJ/LPM1TpaUTkSJP8AWrq3wG/cZSsFIChIBURSgSqdwdT0pbcg6nWaRureKUlcjVMnz3rYGfwxxpOFY38tcOZbe+IbIJ0S4PwnwnUeo6VsbzQeT2biQW/zA6z4eVfNzSyhUpUQRrPMetb5whiwxvh+zulqSp8ICH4/5g399D61z6npjM7e9Ywfj0usWwbs2rxTXZn8iSSgkdIJJ8q1t5B7ULEDOMqo2ncVj/H9oWeKsQQQIcUlxOmwUkT9ZrWcBu/n8CsLskZnbdta5H5son6zVVGQcY2hteJ79qPzhYjY5khX3qlA19KKPiTmTxM4ok9+3QY67j7ULCY1keNMB9lpVw8hluSVEAURN4K0lopMkndRGtVnDiQrEkA6mNCeVHbVsmAdFQIiqoGu8O3jbv7rKps/mUY09qt7HCvl2IyhalJGcUQgZTO4iKUExEHlRqxUWtlMoSQUkct0nxqbaIcbPZrRChpIGhpTlulRlAIPVOv0p9k6QrUeINBcNr2qwsmI2mlosNBlgb7DQ1KaQVJClAhE6JB09aekZdIqSImyt0JILLc8yUjWnMv8I9qdXqdT6V0HTSI8aEwSYgnSa7BkkadKUQDCQPY14aDKdq7MlpVEg7Cjz4V418niq8NdV+6vfwEnZwDT3Ej0FAUA76TUi2Wtl5txlZQ62c6FjdKhqDWep4YNfic2lPFK1SZXbNq28x9qMuBrwr4Ot1kgqZLjQjlCjA+ooI4sxFnGrvC8SCUhNxZ5XEKkBKwpYUCR0P2ol+GVwlzCby3VlAbukqERsoJ/9azfhga+IzXY8QNpWoqdVaoUv1Ur+VCk660Y/FJxs8UJSNFJtW8xncSqg/yFM+BYYI4G7zMTECYo/snM3dB5xArPcLJNykCZUDAn1owwe6IfSHD35gjr41VCFBTkiK52YUdAK4gCNt9qeRGvhWSQlpJE7EHelgFKf9ZpaY2P615XeMAa1J1IKgBJPOlIRCSBSWh3tKkQkDQVIxAy02TGkTFO6AEHeTr4UyVEGJFRYaJnTeuneCrXoIFFo+G3Eucfu7LL/wBR/wDNKV8O8eC8pFhOv4rmPtXT9RnKEZhUH3NKTuCDFFLnw9xxBUFrw9EKSjW61BOwIjc8qcHw/wAc7JawcPKUTmX8z3RG8mNKtiDlu+42pIbWe4cyfA849qPPhfdkXN8yVfiS2oA+Cv61Uf4fY5lCs9hGwPzOnvH9zVtwxwxiOFYqXbp6xIDakZEXWpWR3QRHM1n6Q7xfiBxDiPELgHMntS2iTMJT3RHtPrVMoKUjKYE9KJ7TgHGHClPzOHrWUz/xElXInbrUv/DzFVLIN1YApAkdoqR9KgFLFQZfaPJKgNTV3cPLbdbdQvVGo1BqyT8OsTIH+dsTzgLV/Kpr3BGIdgltV7ZJKgBmK1a+WlCxbYdcourZDoO6amzlSADvUXAOGb/D2CxcXduoA93Kokx02q2VhxbClLuGkgCSSYgdfaooh22kUh9ta2wGnMhHOKsDaIZgu3DKM0gZjvSHLVCClLl4wlStgTv9aLNKDbNrZWVrdUrNAg/rUxJnYwOo60pFo2RrdskJ1JmYHLypam2WgC5dIAJIkpI1BAP1IokxWmnACmKjrKcxq0VYZh3Xh55d/rUVeDLKyfmP/D+tIXYRpFUj1q04p7/Zt44XSRKyAnnI6gHSTGsjxq8G4qqdsW2nXHG3HUqddKlkL3mYHgBOkfpWOG6aNsRdLBsbjKhZPape7zmvPqCP5daktW6Udqyph0soESVE54jlsZAjyAptWHpShxsXV1kEISntfwjQfp1p82/butKW88O4gwlUCddfpW9BosF201tFZ1unOypYhMkyQRpsBHmKR2J7NpPyCxEZh2xEAJHv+FPt5ipSLFtTaWw46kBRPdVyGkeUDanPkU9gG+2fgqkkrkmR1PlRKkWzQWySq1QwlKIbS0oqhIzaHl476yOlR1W7pZceXYJceMLCErIClkEqJlUdI8wOVTxh1su7S+UqzN5SgZjCYER5a11eHNFRJceMkky4SDqTEetOrEH5WCoDDbdWRXcAc/iJBjlHdJ8zvvXVoWtLDabJCozFxrOJQCRHMdAduVSv2Xbdq+8Qsre7yiVn6dNhTqbG37V50IhbyAlwj8wjnRasQAy1lQ6q0ZSlLhUXUuhQBmZBkSZE+dOPMXPzhWmzYUjNIcUsg7CPYlXLn51JVYNLtuxK3Muq9CAZ9qZGB2SUqSErhZAV3uQP09OtMoMPMvBlKDYMFDaQkdo7lA23GvMn+zSbjs7Jj5lVi0hwOBIC1yI1iD1+x3MVPOHsdiGFBam82bKVEaxvp5zXEYfbSmWyojYlauQjr41acQ3EXKEpVas2fYqQCsLMd6SZJ6a1LYt0KbCrhppS4gBKAQB02866LK2SAUNBMdFHn61Ik1nVjxrlemvZqNOP/9k="/>
          <p:cNvSpPr>
            <a:spLocks noChangeAspect="1" noChangeArrowheads="1"/>
          </p:cNvSpPr>
          <p:nvPr/>
        </p:nvSpPr>
        <p:spPr bwMode="auto">
          <a:xfrm>
            <a:off x="63500" y="-563563"/>
            <a:ext cx="1171575" cy="11811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30" name="AutoShape 6" descr="data:image/jpeg;base64,/9j/4AAQSkZJRgABAQAAAQABAAD/2wBDAAkGBwgHBgkIBwgKCgkLDRYPDQwMDRsUFRAWIB0iIiAdHx8kKDQsJCYxJx8fLT0tMTU3Ojo6Iys/RD84QzQ5Ojf/2wBDAQoKCg0MDRoPDxo3JR8lNzc3Nzc3Nzc3Nzc3Nzc3Nzc3Nzc3Nzc3Nzc3Nzc3Nzc3Nzc3Nzc3Nzc3Nzc3Nzc3Nzf/wAARCACMAIsDASIAAhEBAxEB/8QAHAAAAQUBAQEAAAAAAAAAAAAABgIDBAUHAQAI/8QAPxAAAQMCBAMGBAMGAwkAAAAAAQIDEQAEBRIhMQZBURMiYXGBkQcUocEyQrEVI2LR4fAXJPElMzRTdJKi0uL/xAAYAQEBAQEBAAAAAAAAAAAAAAABAAIDBP/EABoRAQEBAQEBAQAAAAAAAAAAAAABEQIhMRL/2gAMAwEAAhEDEQA/ACFp1wgkuOSf4jXS45qComdtaSjSSVA/eoOO4mnCMOU+RmcUcrSFH8Sj9v5V5pGqkX2JW+HNly/fyJJ7omVL8hVIrjS1U6Q3bXCtYBUoCfSgq5u7m9eU9cLKnFalSvsOXlTWpAOyp3FbxloiOJbfP2brC0mDqCDH6VcWN5bXiQq2dS51A3HpWWZnFApIMcyTvUq2uXbVxK2lloj8wNGHWrAQT5UrJIkxPnVDgWON3yAh4hL40InQ+Iq8zAp0M+IoThTr3lAnqRXlQlQ0k9K8UaiTuJrihAipG1ACY2mlbDXfxpKh9aS86hlBU44lKRuVVIqZUADzrxP+tVDvEeGNPZC+VlJ1KEkinWcbw65ISm5SknksFP1NWBOVBMdDTagQmATrt4U4qFQoHTTbnSQnROvWom0j9PemCQI8hUk7wSdKiqAn0FSPAAKkaDxNAXGz5exfssxKGUCBOgJ1NaBE7H1rNuJ+wXjFwtknL2hCjOhUND6aVcGqsAyJ0PnUlkFUcxt4VY4FYs3bxLreZMQCT40Ut8N2r8oT3R0Bit2sgYZsx7pMcjTgt1ugEIKidhqa0a04WsUQhQWonflNTnbCys0BLFuhAjcjas6sZtaqes30hwFBSZE7iRRrhGLBaEoWrUczQ3xSUJvUBCTOWCRzNMWTqkLSUkgE7zUmkJdQuCFDalLAA8POqbCnytpGYyetTcRu/lLJ1/coSSOnhQVPjvETeHrUxbJDlyNVT+FE/rQheXtxful26dLio0nZPpTDriluKcUSVqVKlHmaSkFWpjetQFAabDWkqIAiAKmW9jcXCglltSuhiuXGH3rIl22UE+MGpO2mKXVll+XeUlIJ7kyn2owwfF2cQaSnVDwGqd6BDt+CPOlsXDlu4lbRyqmdOtWJpKiN9dddKjynorbpUDDcYFw2ntBBAjWp4cBA1G3SsmHs0lOm80HcQ2TRZu1QkFteYLiCdQI6RFF6eUjYwAapOJ7N12wfVbNZlEJWoTG3IelXJqrsmFW9kl5kKShOqlJ1Ou8Va22KXqCS18wQ0kKPbtoKVTtqDPtTPDboXb5FCZ0UDzomasrcsStJyDvZZ0mmgiyxZ1Vs6882Eqa1InWKgO8QB5yFNMtpUNO1dyk6+X3pCbgLZvA0AYTPdHOpL9h27SXUlCSpGiikSkESQDUgZjDxuL2coEggQZHoaSyQnQ7CncQQ2jEFIbHdaQEgeMU00Q4YiTO9IF2BKC2kCSNNKY42uA3ZNW4PedXJE8h/UipGCsLQ2gnTWfaqDjN1TmKoQrZDQgHxJk0JQlWn4Z9KLeEbBpTPbuoBKjIJ1gUJDQHTWj7AFlvDmot3VIQnVaUj36mmoRW1okDuoAHlXnrdJbKQJJp6wvGbhnOzKgBJkERUFeLj5xTMsW7SB/vnXPxHoAPvWSzziC0+RxFbYHcVqPvVZ3Y1knr0o04xaZdtkvaKUVwhaef9xQVEDzrUCZhr6m1kSdOVXIxHTePCaoGTlcTl0zbip2dHMp/7aKhmQnSE6+VIfADKlLISnIZJjp40sKhQBIBzUJYrdnGuIWcLaUV2qNFpSdFqAJM9YIA86OWqTw89AH1E7UX3V+2xYfvFQFCPPTagOyWq2cQ4qcjgGvLNRUCL61Slbba+7BKhMGmhDQlbFm69b3WRlwEKRIKvTXf+lXi7tr9lNfLmEBASnwgRGvOqhWFozocVYNCNZK823hVdxBizaGRZ2wCCZzZeRqSrcd7V5a51KiassGa7W5By6Azt0odSYIOY+FXGE4x+zwZY7UmPz5fsaU0C0ZCGU6GTQ1xrYOKDd6gaITkXA5TofrV5g2MWuKohgKQ4jVTStwPvT+JNBy0eQU5gpBEddKImXgkKIO0b9KOcOwYXto0pL7uQpH7pCyOW9A+QgKSdCOtHfDGKpt8MCjJKRqIqoWGFWpsrx5hCzHZkEST9aUMCZuVJW60HEzIBEwfP7U1h964u/ceQhNwpYgpSoCPfSKkPXi7EJX2qUuzHZJVIM8vOgmuIMKabwdTDCA3k76U+NZuT3zA0nTxrS8QuHLu0ccUgp7hOvlWZKlWsDXby5UxHGxmcAG8zVgGx4VX2ilIJkHXnUzM2eTlIPY7xUHWXLXDULSkmFPnQkfwjf1NRuAS2niNlC93EFKes6ED2BoaJMxyPSnbV923fbfZUUPNqCkKG6SNiKZPMTWcf4TUku3NkzmaX3ltJTJQecdR+lDVv8zYuK7A5kbZFb71pXCuNox7BWL1ICXJKXUA/hWN/TmPA1JxHDbC5Qt27bbSQCS7+EgdZ6VjSzI3GI3/+Wt2ClbpyjXXXTSmOI+GTh9q44FEuW6Ww6dwSqSr2kegq74O4isV48m2asnALjMhl9ZlQ0nURpIHXQ+FE+N2QvW8QZjR5CJ08VCf0p1MUEyZIBPWlgTSChSFlLohYPeHQ86UCZ2IFISrK5dsrpu4YUUuIMyOfhRzYYwm8ZClRnjaKABrXQTmICj71I/dOJduXFoBCSowOdXvCl+208bZ8gIUdCf0odSATB96fabWqezBOUgkg7VIdWTLbN26OzR2ZJIBSJ15iroMoW4haWYCdu7ABoYw7E3LRKFOtreR1SdatHuIXbpBRbWzmbaVCIrJR+LL35axXbtGXHe6NeXOgAK7onz3oyubF1SFu3MLfWk5QNQnTlQq5h9w2MyW1FI1kUxI8gnMBV1YvA2qMyQDJ/LPM1TpaUTkSJP8AWrq3wG/cZSsFIChIBURSgSqdwdT0pbcg6nWaRureKUlcjVMnz3rYGfwxxpOFY38tcOZbe+IbIJ0S4PwnwnUeo6VsbzQeT2biQW/zA6z4eVfNzSyhUpUQRrPMetb5whiwxvh+zulqSp8ICH4/5g399D61z6npjM7e9Ywfj0usWwbs2rxTXZn8iSSgkdIJJ8q1t5B7ULEDOMqo2ncVj/H9oWeKsQQQIcUlxOmwUkT9ZrWcBu/n8CsLskZnbdta5H5son6zVVGQcY2hteJ79qPzhYjY5khX3qlA19KKPiTmTxM4ok9+3QY67j7ULCY1keNMB9lpVw8hluSVEAURN4K0lopMkndRGtVnDiQrEkA6mNCeVHbVsmAdFQIiqoGu8O3jbv7rKps/mUY09qt7HCvl2IyhalJGcUQgZTO4iKUExEHlRqxUWtlMoSQUkct0nxqbaIcbPZrRChpIGhpTlulRlAIPVOv0p9k6QrUeINBcNr2qwsmI2mlosNBlgb7DQ1KaQVJClAhE6JB09aekZdIqSImyt0JILLc8yUjWnMv8I9qdXqdT6V0HTSI8aEwSYgnSa7BkkadKUQDCQPY14aDKdq7MlpVEg7Cjz4V418niq8NdV+6vfwEnZwDT3Ej0FAUA76TUi2Wtl5txlZQ62c6FjdKhqDWep4YNfic2lPFK1SZXbNq28x9qMuBrwr4Ot1kgqZLjQjlCjA+ooI4sxFnGrvC8SCUhNxZ5XEKkBKwpYUCR0P2ol+GVwlzCby3VlAbukqERsoJ/9azfhga+IzXY8QNpWoqdVaoUv1Ur+VCk660Y/FJxs8UJSNFJtW8xncSqg/yFM+BYYI4G7zMTECYo/snM3dB5xArPcLJNykCZUDAn1owwe6IfSHD35gjr41VCFBTkiK52YUdAK4gCNt9qeRGvhWSQlpJE7EHelgFKf9ZpaY2P615XeMAa1J1IKgBJPOlIRCSBSWh3tKkQkDQVIxAy02TGkTFO6AEHeTr4UyVEGJFRYaJnTeuneCrXoIFFo+G3Eucfu7LL/wBR/wDNKV8O8eC8pFhOv4rmPtXT9RnKEZhUH3NKTuCDFFLnw9xxBUFrw9EKSjW61BOwIjc8qcHw/wAc7JawcPKUTmX8z3RG8mNKtiDlu+42pIbWe4cyfA849qPPhfdkXN8yVfiS2oA+Cv61Uf4fY5lCs9hGwPzOnvH9zVtwxwxiOFYqXbp6xIDakZEXWpWR3QRHM1n6Q7xfiBxDiPELgHMntS2iTMJT3RHtPrVMoKUjKYE9KJ7TgHGHClPzOHrWUz/xElXInbrUv/DzFVLIN1YApAkdoqR9KgFLFQZfaPJKgNTV3cPLbdbdQvVGo1BqyT8OsTIH+dsTzgLV/Kpr3BGIdgltV7ZJKgBmK1a+WlCxbYdcourZDoO6amzlSADvUXAOGb/D2CxcXduoA93Kokx02q2VhxbClLuGkgCSSYgdfaooh22kUh9ta2wGnMhHOKsDaIZgu3DKM0gZjvSHLVCClLl4wlStgTv9aLNKDbNrZWVrdUrNAg/rUxJnYwOo60pFo2RrdskJ1JmYHLypam2WgC5dIAJIkpI1BAP1IokxWmnACmKjrKcxq0VYZh3Xh55d/rUVeDLKyfmP/D+tIXYRpFUj1q04p7/Zt44XSRKyAnnI6gHSTGsjxq8G4qqdsW2nXHG3HUqddKlkL3mYHgBOkfpWOG6aNsRdLBsbjKhZPape7zmvPqCP5daktW6Udqyph0soESVE54jlsZAjyAptWHpShxsXV1kEISntfwjQfp1p82/butKW88O4gwlUCddfpW9BosF201tFZ1unOypYhMkyQRpsBHmKR2J7NpPyCxEZh2xEAJHv+FPt5ipSLFtTaWw46kBRPdVyGkeUDanPkU9gG+2fgqkkrkmR1PlRKkWzQWySq1QwlKIbS0oqhIzaHl476yOlR1W7pZceXYJceMLCErIClkEqJlUdI8wOVTxh1su7S+UqzN5SgZjCYER5a11eHNFRJceMkky4SDqTEetOrEH5WCoDDbdWRXcAc/iJBjlHdJ8zvvXVoWtLDabJCozFxrOJQCRHMdAduVSv2Xbdq+8Qsre7yiVn6dNhTqbG37V50IhbyAlwj8wjnRasQAy1lQ6q0ZSlLhUXUuhQBmZBkSZE+dOPMXPzhWmzYUjNIcUsg7CPYlXLn51JVYNLtuxK3Muq9CAZ9qZGB2SUqSErhZAV3uQP09OtMoMPMvBlKDYMFDaQkdo7lA23GvMn+zSbjs7Jj5lVi0hwOBIC1yI1iD1+x3MVPOHsdiGFBam82bKVEaxvp5zXEYfbSmWyojYlauQjr41acQ3EXKEpVas2fYqQCsLMd6SZJ6a1LYt0KbCrhppS4gBKAQB02866LK2SAUNBMdFHn61Ik1nVjxrlemvZqNOP/9k="/>
          <p:cNvSpPr>
            <a:spLocks noChangeAspect="1" noChangeArrowheads="1"/>
          </p:cNvSpPr>
          <p:nvPr/>
        </p:nvSpPr>
        <p:spPr bwMode="auto">
          <a:xfrm>
            <a:off x="63500" y="-563563"/>
            <a:ext cx="1171575" cy="11811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032" name="Picture 8" descr="http://photonews.org.nz/nelson/issue/NPN124_19710306/thumbnails/NPN124_19710306_017d.jpg"/>
          <p:cNvPicPr>
            <a:picLocks noChangeAspect="1" noChangeArrowheads="1"/>
          </p:cNvPicPr>
          <p:nvPr/>
        </p:nvPicPr>
        <p:blipFill>
          <a:blip r:embed="rId3" cstate="print"/>
          <a:srcRect/>
          <a:stretch>
            <a:fillRect/>
          </a:stretch>
        </p:blipFill>
        <p:spPr bwMode="auto">
          <a:xfrm>
            <a:off x="3131840" y="3212976"/>
            <a:ext cx="2381250" cy="2400301"/>
          </a:xfrm>
          <a:prstGeom prst="rect">
            <a:avLst/>
          </a:prstGeom>
          <a:noFill/>
        </p:spPr>
      </p:pic>
      <p:pic>
        <p:nvPicPr>
          <p:cNvPr id="10" name="Picture 2" descr="http://t2.gstatic.com/images?q=tbn:ANd9GcQ4aWBhlMqjoOwhFEIPTuOSQlN8fQD1B0HRnM-zV-uVg-evaODKMQ"/>
          <p:cNvPicPr>
            <a:picLocks noChangeAspect="1" noChangeArrowheads="1"/>
          </p:cNvPicPr>
          <p:nvPr/>
        </p:nvPicPr>
        <p:blipFill>
          <a:blip r:embed="rId2" cstate="print"/>
          <a:srcRect/>
          <a:stretch>
            <a:fillRect/>
          </a:stretch>
        </p:blipFill>
        <p:spPr bwMode="auto">
          <a:xfrm>
            <a:off x="6804248" y="260648"/>
            <a:ext cx="808320" cy="91099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27584" y="404664"/>
            <a:ext cx="7236296" cy="750912"/>
          </a:xfrm>
        </p:spPr>
        <p:style>
          <a:lnRef idx="1">
            <a:schemeClr val="dk1"/>
          </a:lnRef>
          <a:fillRef idx="3">
            <a:schemeClr val="dk1"/>
          </a:fillRef>
          <a:effectRef idx="2">
            <a:schemeClr val="dk1"/>
          </a:effectRef>
          <a:fontRef idx="minor">
            <a:schemeClr val="lt1"/>
          </a:fontRef>
        </p:style>
        <p:txBody>
          <a:bodyPr>
            <a:normAutofit/>
          </a:bodyPr>
          <a:lstStyle/>
          <a:p>
            <a:r>
              <a:rPr lang="en-NZ"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How it became a shipwreck?</a:t>
            </a:r>
            <a:endParaRPr lang="en-NZ"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Content Placeholder 1"/>
          <p:cNvSpPr>
            <a:spLocks noGrp="1"/>
          </p:cNvSpPr>
          <p:nvPr>
            <p:ph idx="1"/>
          </p:nvPr>
        </p:nvSpPr>
        <p:spPr/>
        <p:txBody>
          <a:bodyPr/>
          <a:lstStyle/>
          <a:p>
            <a:pPr>
              <a:buNone/>
            </a:pPr>
            <a:r>
              <a:rPr lang="en-NZ" dirty="0" smtClean="0"/>
              <a:t>Back in the 180o’s the Port Waikato river went through the sand dunes where Elizabeth and Mary’s boat was. At the time that was where the river and the ocean joined.  One day when the boat was in the river a landslide came off the hill and covered the boat and blocked the river so it started to go a different way out to sea. Many </a:t>
            </a:r>
            <a:r>
              <a:rPr lang="en-NZ" dirty="0" smtClean="0"/>
              <a:t>years </a:t>
            </a:r>
            <a:r>
              <a:rPr lang="en-NZ" dirty="0" smtClean="0"/>
              <a:t>passed and you could still see the boat covered in sand but about 80 years ago it was covered and you can no longer see the boat. </a:t>
            </a:r>
            <a:endParaRPr lang="en-NZ" dirty="0"/>
          </a:p>
        </p:txBody>
      </p:sp>
      <p:pic>
        <p:nvPicPr>
          <p:cNvPr id="5" name="Picture 2" descr="http://t2.gstatic.com/images?q=tbn:ANd9GcQ4aWBhlMqjoOwhFEIPTuOSQlN8fQD1B0HRnM-zV-uVg-evaODKMQ"/>
          <p:cNvPicPr>
            <a:picLocks noChangeAspect="1" noChangeArrowheads="1"/>
          </p:cNvPicPr>
          <p:nvPr/>
        </p:nvPicPr>
        <p:blipFill>
          <a:blip r:embed="rId2" cstate="print"/>
          <a:srcRect/>
          <a:stretch>
            <a:fillRect/>
          </a:stretch>
        </p:blipFill>
        <p:spPr bwMode="auto">
          <a:xfrm>
            <a:off x="3563888" y="5157192"/>
            <a:ext cx="1187624" cy="136815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484784"/>
            <a:ext cx="8229600" cy="4572000"/>
          </a:xfrm>
        </p:spPr>
        <p:txBody>
          <a:bodyPr/>
          <a:lstStyle/>
          <a:p>
            <a:pPr>
              <a:buNone/>
            </a:pPr>
            <a:r>
              <a:rPr lang="en-NZ" dirty="0" smtClean="0"/>
              <a:t>The metal we found can be over $50 for a tiny piece and at least $150-$250 for a big piece so all together we would make just over $1,500 if we sold it </a:t>
            </a:r>
            <a:r>
              <a:rPr lang="en-NZ" dirty="0" smtClean="0"/>
              <a:t>all.</a:t>
            </a:r>
          </a:p>
          <a:p>
            <a:pPr>
              <a:buNone/>
            </a:pPr>
            <a:r>
              <a:rPr lang="en-NZ" dirty="0" smtClean="0"/>
              <a:t>If we gave the ship wreck pieces to a museum we would make a lot more.</a:t>
            </a:r>
            <a:endParaRPr lang="en-NZ" dirty="0" smtClean="0"/>
          </a:p>
          <a:p>
            <a:pPr>
              <a:buNone/>
            </a:pPr>
            <a:endParaRPr lang="en-NZ" dirty="0"/>
          </a:p>
        </p:txBody>
      </p:sp>
      <p:sp>
        <p:nvSpPr>
          <p:cNvPr id="3" name="Title 2"/>
          <p:cNvSpPr>
            <a:spLocks noGrp="1"/>
          </p:cNvSpPr>
          <p:nvPr>
            <p:ph type="title"/>
          </p:nvPr>
        </p:nvSpPr>
        <p:spPr>
          <a:xfrm>
            <a:off x="1331640" y="404664"/>
            <a:ext cx="6264696" cy="750912"/>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n-NZ"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How much its worth?</a:t>
            </a:r>
            <a:endParaRPr lang="en-NZ"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28" name="AutoShape 4" descr="data:image/jpeg;base64,/9j/4AAQSkZJRgABAQAAAQABAAD/2wBDAAkGBwgHBgkIBwgKCgkLDRYPDQwMDRsUFRAWIB0iIiAdHx8kKDQsJCYxJx8fLT0tMTU3Ojo6Iys/RD84QzQ5Ojf/2wBDAQoKCg0MDRoPDxo3JR8lNzc3Nzc3Nzc3Nzc3Nzc3Nzc3Nzc3Nzc3Nzc3Nzc3Nzc3Nzc3Nzc3Nzc3Nzc3Nzc3Nzf/wAARCABvAOkDASIAAhEBAxEB/8QAGwAAAgMBAQEAAAAAAAAAAAAABAUCAwYBAAf/xAA9EAACAQMDAgQEBAQDCAMBAAABAgMABBEFEiExQQYTUWEUInGBMkKRoSOx0fAVYuEzUlNykpPB8SRDVIL/xAAZAQADAQEBAAAAAAAAAAAAAAABAgMABAX/xAAjEQADAAIDAAIDAQEBAAAAAAAAAQIDERIhMSJBBBNRMmEz/9oADAMBAAIRAxEAPwD6t8XbZx58f/UKW+JrmH/ALsh0dWTaNpB5/vNZ/W3vE08mzvpYJNygM0xAwT71G7tLrUfhbbzXMLz7nLDPyKOSMDJOSB9azropODi978CXLJoUW4hW+Hh5PB9Op9iRxwKUtskmSHBVTyMhc/UHvTTxDFGdPdXBjjkySQgBCIMBepz1J5/akMHwdqqXCSu6rCzLsXtkA/fmkp96OmJ5TsMupPlXZKuCMDJ4JqsSIjFYnBcnkhgCM9ue/FBvLbRQox80GMPKqyJtDY/91C3tLe4SURzSM8qCV2AHU8j70NmpNINRkmnWJjtyMhSFBI9RjrRFxIN6xiRQdudhbrSe3ltLWfzAlxvjAgCCLnnkYx34qy+mtkuba5ZnE0w2QxkDrzyfTr+tEj4MDKi5VWQlup3Doe31qoMks4RiADyBwDQUOlW1xDNbJJKTDIWkOejY5P75r1omn2tsuqPdu8UQEDKE6HkdB74IPcUGwa2Mb6RVhcGRRmPAUnqcihNPvFikIzuQnDYI4PIB6+9WX02lvNHHmRyNqgRp5nmBuQR6/hJ+ho/TY9Ju4ZZYYdxmlJlGNrBsgkYP4cZx9BU2/s312A3lx8RKduNingep9fp0oaNwJ4ySMBxk/enM+jwPDut5NuF5A+bPB/pWX1u4Nk0UcYJuAehwABk5Y/yqKx1VbZ0Ra46RbczqsshLYG485rtjqMcEm1mAjfk47HI5z6cGqdH0xbrzbidldm5LOo5OfyDrUZ/D2qXGfIsXZCeuADinWGlXJFVljjxYRd3qXMikH5Qo2jHsM85HpXroqVt8H/6R/M+9Bv4K16NPOgRFY8lAwz+mKGjnuPN+HvI2jniQAqQORk81RppbZXFcU0kP0v1+DIkJMq8cY+bIIzjPbjP+tK5XLOzORuYkk9Oa4g3LuJyenb+lF2Nv5snmSLmNexIwx44I+4rlpvLXE6NTjWyjAewkzg/xAensfegduw5xyOxFOPgXWF4Vyyl1wTjJUZyensajqNh5caumPlGH6DsOfcnNWcPXRC9Ptek479WtC+AJRgEcdck5xnpQem3UM1zH5cgYyo5UbSM4HP5j60KDsz2BPt/Sr7CytVnhMcYBjV9h3ZxkHPYU0Xy9BP8AnoMs76zEty1xIU+FkCsSmCpbGBx1pneX9vFJMssmPIUNIu04UHp96FttGsxFcRSReYJ5A0mSctjGPt7UddaRHerKXiXdOipIzEglQcgcfWrEOVbBJdRtv4iLIpEGDIF6k4yMevWnPg3WLS2fU3up1QIkLksuDg7gMYHP2oB/DVmwkMhk/igBwrEA46Y9PtV8Wh2EMbokbgSRpG/8VssqnKjrxj2xRXTEy7uXJufjrQ4YXEWCMg7qC+Jtv/0R/wDVSeMSBVAmmwowB5rf1qO1/wDjT/8Adb+tMqOR/jf9Bdd8n/DH+IhaZAARGGK5Pbkc4BwftVxnzLLCJ2aKFFNzIBsMhI+WMY/D9Ow9Tk13UBK1gwt7iO3lcookkfaB+YjPvjv16d6VWtyx0Xz2J8y5upZSQOhA4yPuaVnRx5UFXzia1lWeQRxlCoUD5UB4wBSa7tFledoZXVCuwqFyGJ6t99o4pjYOy6gk0kUU2ZET+KMhemGHPWm+olrVdZurc4nFwkasF5UEL0/U0qnfZS8rw/FGYgslls44TImIpN25Uxn1BBPeibSKGyjlCSjLvlSRnGeg+1N1C3Q0iS5+aSeVopGI5cLk8+vTH3qNlcTX9/qVrdENbhZNiFQBHtOBj0puKOb99vpmYk0+eS18lp0ZVm358rJdsHJPPPWrYdGW6QrLP82wRxFcoExz0z1zzU5XItwFBMpUbQFbK8deKbaW8qW4ea2nVsDa+zJYcg9Dx9x70r6C62Cf4RPEt1F8Yu272l2Fsdy5ABwd3cZH1oaTRIolcQzuqOYyVYlgGRs5+4GMUxSS5aB3lhaKU/KV3gnPODjOPT+fGKFu55oFiG9XnLANsYKSc9B7YqbZlsFGiS+bI1vOIw0kbosseRHtB+XrnHzU10y0a0ErO3nS3EnnTPgDcSMYx2AwK82nahcW7bylqx6ZbdgdfY56D9a5p9pPJak2tw2+E7DBKoyCBjrkD3H1pKrRvei6SXamwjLBQDngD2/astbaXeeINbmBwIlI3ykcKvoPc9fvT2e5B8zzV2SxAkr1wRn9RxTTwx8LY6aI1mBG4lpJCMknr+hquLs1NzPQ20rRrLT4USKMEqOrdf1pgSABtxgULFqNtI2yKeJ29FcE0NqviHTtLIiu5tshGdoBJx610bOXVNh5O/j96wXjaGCaCeaBQtzAwOR+ZQf/ABT4eLNJmQotwULKdrFCByKyt3dZtmLESBjgnOc0rW1o6MXKHsXWUwntklXLZ4OOx70wsmeGYERu4bgqAST9Oaz+ktta4TIMYYMB6da1GlQ4KzHGfyjA6ZHIP3riidW0j2uaePbDiowflB+U9/8Am/v++Fl+7yTFFjYIpOODz2zwRxx+9HGaMA7mxt+Ugg8EhsD9x+v1rl1p/wAbKuwYfoWKjpx1z9TV334QhqXtiR7aWWQJHG5dzwoBz/On2maG0GJbtyTjiNWPHHftTPT9Pt7FMRL85A3PjBP9KMYZFLMaeyV3t9FEYVVYKBgNVn5R61XEmC3PG6r9vFUJkWxgetR+tT214rnpW2bRJaltFcUYFdzRQKFuveSulO10JDGjIz+XIVO38JHAOeo6j+VA2UPkrf6Y+A9nKJo93I2Nx9OhX75pvqom+Dk+HYLJt6lto/WrXWC/aRHV1u2t/LcB9xljJBBVsDOCPze4o/Qqbmv+GfV23xzKjGKNh5ZIyDg9T+n6UwTUJpri7Z4I3S4YGSIscZHQg9QasMHkRqqsGjIIjdDjOOCMdiO4pC9xLt5kcf8A9UF0bK5rtjS5llmaAoEhFt/sVUkhTnJJz1qD6nI4nkt7OKJrgEPOufmHfjtmlUXxM5KmVyG/LmmPkBI7VYpQd2VctIcA9eOOOKhf5Mp6XYk4NrbIWibm3gYCdmYnHuKbSIDZokQADLkEkHn3OOvoCRS020m0qsygg4IDHr+lAah8WHJN4zlDgqznK/tSR+RNvXg14nK2uw82bNgNdNJgcEIOoFe0zT2e6nl+KlRoRtXgDrnJ+uO1JBc3bkF7tjkdd5xzT3wzPu+Igkl3M4DLjkdOfvyKtU6WyHP6G7SCCBGmYyvtAy35v7xSG4uZzrLPZR+W8g2AMB83PX9qI1y6WVI7OAs9xnBC8kY7fWmOm6b8IVubly04XAJJ7/8AuuJunWl4P8dAWqQHyIpJHBkZBHK2MB+gPT6UmXRLnUbOKawYPFFPJG6twRzycHrWg8SMBZxQkjfI4yvXI/8AHOPSitAeK3tmh2hVZi4AHHP+ua7sT+gNtT0ZrSvDF1Dfw3kL4e3mVySNuQMZGPcZpjr+mxap4leGSTDeUvlA9Dj1p3qV+9tCZYrdXjjUuwyFyPb3NYzUvEXxWtRXAzAAyjIHI9c1cEuqexinguSW7IwY4SSSwkDADsB/rQviTT7fRtPEEUglcg7geoPrWkutZdrYCI7XK5yDwaw3iCWWYlicsRzQY0OnWmK9H8xrs4z5JUk4yCSM4xWrlmMERZcGQthRjgc9/wBKTaNamK3aab5Ex8ueByOv70XK/mytI/B7ZIPGc4rmyVxW0enjl16WQK8ls6JuLGRQOW9609nELeFEPLAAFj1Y0m8PxAtI5UbRjH1p+FHejjfKUyeZ96JBuKmORVYQVanTFURBlcY5b61b2quM4L/WiraAysgGSxGRGeB9/wClHWxayKV2UgF13RqWHqOlTKMhIZCABnPUU6hsERSsrb+eDjGKlLYxNCY4lVDjCsK3xRH91fwRgArlSCPaoYNXOhjlKgLsAxleme+K5W1oqnyWxb4gSJ9KuBPu2BQx24zwc9+KqnytqZYBiS1Anjz3AxuU+xHX6UVqyXEljItpjzioxnHr78VTICIJ2l52W7lgB3Ix29zW+x5WwrVJnuNNgngAIJBLBeTuGQc/QYrJ4LlQMZJ5z61pbPevhtG4ybXIZl4/2ny89Oh6D15rNxttnT0Bz0qP5FuIbDilV8f4xlJCtlG6AsHaMYHT5s9/apSt5dvE24nbGuNr/m288duDVJkErSGTMgJBP0yKunBkJgVjsCnHz4xgHH7V5sdopk61slC0zSh4JCXVSzkvkDC4yaEDBLl3Z/NDn8bP1+UdvrRcd35cEzJIEDYUEuOhGTx9aUl/40a7vlXB5fOCVp9JdIVNvsolLJKCpwGC9Gx2qCSyRESQyMsnGCHqdzj+EQ3PyZG8HsaqBPy8+ncV6OCuWPTOHNKm+hloVxawXT3F/LJ5hyFwM8nqxP8AfWtINVtCm6BXnIJAA6n1I9ulYuBiLq3JycOp6+9apCqgKI1HRfxf32paxqH0CXtFLRy3E0lxdSEnkIvBCjP0/wDVUwziC43SfKpbn2HTB+nWmKxs65P4gCcY6c9h/fQ0PeWqzA7wfKbvtOefT9D96y6ZSf4zK+Idcm1C++HsS/w8TgD/ADYPU/cUBLBdpEbmSBOTy+8E/p1ptpuk2Vzeyxy3HlTAkEg9fQimc/hXT7RQ9zqs8h6hccV0obko6M5p+r7XWGcny2ON2OlV+IJCIiobJPHr+lEa1BYxPlcFuyqf3orwpprazqYurxf/AIdr87A9GwOPt3oMO5XyIWL/ABdjGVZi6jbtJxyAuQfpg1ENkkDPv8x/pSe21A2V9cMwPkTSM23/AHck4/anRYu29iCW5JHQ1yZ25R6f49ckaDQFHwmfVzTFhzS3w8++zZR+Vz+9NAuTzVMa+KOfN/skoqxeteVRipAetUINkLZd0zOD+BwAPUmtHZ2/kxjeqiQj5iO9J9Hj3XCFOMEs/A/8/QU/7Ua6Wjkb5U3/AA7XCdqlj2rtB6lcNFEFhZQ7HnPOB3pUtmb0I76aNrrdExKncRz1FU+fXNhdmcrjsBjsOlVbDVH6WhOZSDZPwil19bzXdu1tAdplnjDtjOEAYkn6EA/WmbjipWFn5z+bJwp7HpgdyO/tS+lXSmOyU+nia1MEJ8sYVE+TDBF575yCcenSspq+lTaZMizsrB84Ycf31Fb25nisbVpHGxAMkjk46D6kngV881O9l1CUyStwCdq54UUmaFkhojhyVL5fRVGx3ERnaccE9zmjnlLRkqctMABhgM5Xnt60qgKNIFdd+Py7sA0yNwJABtCfKB/D4UDnjp715Up4+qO29X2glgDbx7GwVPJ8wAtwfT6UsjU+b8zkDevG8f7v0olZgkEYw2I/yjjoD7VXLK9usYVZ/LfDKWAbPHuKeXz6RN/H0BuJNwiUkZwp4kB7Y9KrHQHd6fmHvXC25yZVZXGOMY47dqmrJ8o3ED19P2r08UcJ0cGS+VbI23N5b8cb1z6Yz7VsvJYYDOvcEngE+/3P71jGHIx2PB6GjFllcEvI7FshsseelTz3x0NixujTtNaxiNZJdzN8ijrnOR2+1LNWlmurbjKKHDBAe3Xn1xz+tJZ7mK3QvMwUe/GaU3/iSW4h8i0UjPBkIxn6CtHyKqdMZIv+I3z2VkzfGpmSPGMDkcH0zmlU13fNO9q+8SqdpjPUHuK54euH0zUba6jJ8wEksRnj39qc6w8Nzq1nq9rGN00qi6iUg7JBgH6qR39q6EM21XZDQ/Di38m+/uDGvoBnPsPen/iHVNM0LSZNJ00AXMqYIU5KA9WY+tBavrsFj5tvp0hMgO2SaL8n+VT646msXI/mPLOQRuOMZyT3PNEm5dPbILGkmQefvV1ldS2FyiyAy26n5k7ke1VRg84XANXlS7BWHBGaVyqLzblms8MXcDzOYHDI+Bg4BHU8jtWlLAHg18teKW2Ky20jRMvdeuMVo/D/AIrF1cLY6goSY/LHMvSQ+47GlU6Hu1XZsQ/FWocjrih1oiMcGiTLrFysu4jLQtwAcErTgXtuQxEnC+o684pAFHmMT1BBBHaiDPKckyZz3Kr/AEotp+kHhre5GM2oDy1aEgKeruMAe31pPPmVmG3au7dnux/0rrZbBkdpCOm45xXs9+9ba+h4xae6JKq1TtFWbsdKrzQGZbKu8hR+YgU3hRfK24yGcrj/ACjilRdUkjdugYE/rTeL5Y1B/JIQcfXrRXhLM+0J/FDjfCG4j8w78d8DgY+prHS2FwWYQsFD/hVl6fetn4ogLhJAm4o2QAM9Rg8fYVlo7mFrkR7cOH28KcZxn7UrLY//ADAbnTWjO/cVz+EbsleO9UK3kOsctyVQH58Anr07YFOLieIyFCSJFdV6dz0pNfeUJZUEjpFJHuZAgbeBxkf32pbxzXqGx014iV18TGUjluEieYkKpU4JC+uKqvI0SygummKiQdRk5zyuBjPtVuow20kkXxQkjCbyBHGW7dfbHXNXapbQDSbaBpiUUoI3VN+/A44HbijOOZ8RKrdegSafctG0rTrzwpwe4446/arp9OucssEgVm/CrA8cDAzVwu0jtYphukhfakRVM7sjrjPeihcRQGJ54nG44VUQtk4zwPtTsi/SEtjFHHkB9+CTls80k1TUTZxqsW1pXOADyAPWtPI6T2omibKOpII44IJrB6ruuNVZSQAmEHPI71Oo5PsfGUbJrl988jOSerdquESxqQOSKtJ+YLnhefrUMl5QOOtUS0tFhv4VXd4n0+M8oki5BGf76038X2trpeoTHTYgkkoRABzsY5J2jt24pBod38FqovWUt5LhgB37AfrTLU7yaS7i1OTbFLlZFAOdzAqSf0AFN9E2nz2V63pUOk6RCLze+sXf8WXL58pc8DHqf61nplAVVXk4ycetMNVvp9Uv5bu5PzStnA6KOwHsBQeNzHHB9qwyT+z0AbHf9avjCvIpQ5A64qUICgYI9KmsKQgPuIYruOeig96xgiTbHCQ2MEcg1mL8NDMs0TESIQy47EdKe3G5/wCHGpfjkqMYHrS68TzYcc+wUY49adLo57tqtGr07xys6oslm/mkAHY2dx9q0Vt4l0yS6isfNK3r4UwlGJDYyRnGPX9K+V7fLtfLLyIAwYSRgknqfUduau8PSmy8TWyyZk8mZsnbgnhutS12W3XqPpmpeJdK025khu7jbMMExopcjPqAOKt0vX9M1VmSyud0i8mNlKtj1wRyK+b+EoINc8T3B1AeapVpnRvzE4Az7c0TrkS6F4nD2P8ADSPZKqg9Aeo+nFHSMsj9PoWqatZaXGsl7cCMN+FeSW+gFA2nizSLuZIo7ko7HCrJGyBj9TxWO19m1LxabeRiYzNHCoz0XjP8zRPjTSbPT1tJbKBYVkJRgueSACD9a3E37G/PD6EpOOa9mlnhm7e70OzlmO5/L2sfUjjP7UzytAfe1stAdmQtazsn5h5TDIoqK68m4W0uwquUBjcnCzL/ADVh3pqLeDYP4MfQflpf4itkm0iVosJLb/xoWHG1lGabRy/tVtJntUjaS2ZQGV0Xo3PA5znpWIuFsl1N3USG580t+DhjtAxn2BBrRXN291o8NxE7pvCbgDgYY4xj2I/Q0gECNJLciPdPINzNuOVHfHucCkrtnXhSiHyYDOsMlyzzPIGJBdUAIAyQpbuOSavvtOtp2QSb1LhYkKjkEZP9aJS2glxNIu4nBGSeg5wcdefWo3MizMqAEEEOrg4IP/qsBVt9FeqpHJLbI8s0czMyp5QBPK85z04oTU47KXS4YLuUxQ+YqoEIz3ABouSFJ1DumZARKCGIK9ataztrmENdRCQYOAewIx+vvRROvQXVLa3XTEF27rDCyYKopJxwODxU9Slg+Bt52lmj8jEsbRIN34cA4PA61ddCC5j+GaMMhwfmz2wRQ80MZt2i2kgqC/zEEDHrQbEZbbMg0yNYslQhwOpIwetYO3bfI0rFuWJ6Z9630Eaw2gWPhApwPQBelU2FpZXMIkFsu4HB4xzxnH61jTSRkZ3RAuOuOc9qoSaJX3FuntWru9LtYpApgTawyMnJ+9Uf4faDGIE6+lJeXiXhqhJZ3EIVsscsw7e9FaveW81wBHny1GAB2pre6farcyAQKBngY6cUPFY200ojSBC3PVm9Dn+VCc3Jlf1r+iuKPeSV6dBn3qKxDGNw479/tWql0+wtoSz2w2R9eAT+ICgWSySK3lkt48SbxlVP0FV5AmNiuONRnzHVUHHJ/EcdKKedFCZEJ8sk5z/KmlzotlMrlLYCXdwQ5UZyBzj60iNpZSADygQenzv/AFpXkUjzg5L0EuZopSJcR7QQfnBOOegqRuIwhTy0Ykhhu+v35oxNJ07yLjdbKSqrglm9frQqWOnLxJbrj/nf19jQnPs5n+I+WtlF8uZPMwpDKQMDn9f760NawlfGCRFCubl1x6fK1aXTdF02UeebRWB3Ff4j84BznJor4DTYdVjljtQt2ZS5fc3Gc9s49ao7TGWCpetmP8OXq6Pr1wb0FdsZjY46Hgg/tRGp3J1nXkW2PmbtkQOOoHU/Tk1obzS7C9nkkmtBI6YVnVyjHj2PI+tM9O0nT9KUvBAFkPBcksfpzW2gfrfhldbdtP8AFRuZFyvmJMv+YDGcfoav8Y6/a6qLSCyYuqFpG4xgkYA+vWtFqEVtqMflXMKOqcjOc/Y9RVvg7Q9Ji1aSZbNGaJCVaRmbB3DkAnFFPYtw5lsL8OWs9nodnFLbzCTy9zARscE8+nvR/wDE/wCBP/2m/pTxo7ZjkxRk/wDJ/pXvh7b/AIMX/QKPElOfrw//2Q=="/>
          <p:cNvSpPr>
            <a:spLocks noChangeAspect="1" noChangeArrowheads="1"/>
          </p:cNvSpPr>
          <p:nvPr/>
        </p:nvSpPr>
        <p:spPr bwMode="auto">
          <a:xfrm>
            <a:off x="63500" y="-357188"/>
            <a:ext cx="1571625" cy="752476"/>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30" name="AutoShape 6" descr="data:image/jpeg;base64,/9j/4AAQSkZJRgABAQAAAQABAAD/2wBDAAkGBwgHBgkIBwgKCgkLDRYPDQwMDRsUFRAWIB0iIiAdHx8kKDQsJCYxJx8fLT0tMTU3Ojo6Iys/RD84QzQ5Ojf/2wBDAQoKCg0MDRoPDxo3JR8lNzc3Nzc3Nzc3Nzc3Nzc3Nzc3Nzc3Nzc3Nzc3Nzc3Nzc3Nzc3Nzc3Nzc3Nzc3Nzc3Nzf/wAARCABvAOkDASIAAhEBAxEB/8QAGwAAAgMBAQEAAAAAAAAAAAAABAUCAwYBAAf/xAA9EAACAQMDAgQEBAQDCAMBAAABAgMABBEFEiExQQYTUWEUInGBMkKRoSOx0fAVYuEzUlNykpPB8SRDVIL/xAAZAQADAQEBAAAAAAAAAAAAAAABAgMABAX/xAAjEQADAAIDAAIDAQEBAAAAAAAAAQIDERIhMSJBBBNRMmEz/9oADAMBAAIRAxEAPwD6t8XbZx58f/UKW+JrmH/ALsh0dWTaNpB5/vNZ/W3vE08mzvpYJNygM0xAwT71G7tLrUfhbbzXMLz7nLDPyKOSMDJOSB9azropODi978CXLJoUW4hW+Hh5PB9Op9iRxwKUtskmSHBVTyMhc/UHvTTxDFGdPdXBjjkySQgBCIMBepz1J5/akMHwdqqXCSu6rCzLsXtkA/fmkp96OmJ5TsMupPlXZKuCMDJ4JqsSIjFYnBcnkhgCM9ue/FBvLbRQox80GMPKqyJtDY/91C3tLe4SURzSM8qCV2AHU8j70NmpNINRkmnWJjtyMhSFBI9RjrRFxIN6xiRQdudhbrSe3ltLWfzAlxvjAgCCLnnkYx34qy+mtkuba5ZnE0w2QxkDrzyfTr+tEj4MDKi5VWQlup3Doe31qoMks4RiADyBwDQUOlW1xDNbJJKTDIWkOejY5P75r1omn2tsuqPdu8UQEDKE6HkdB74IPcUGwa2Mb6RVhcGRRmPAUnqcihNPvFikIzuQnDYI4PIB6+9WX02lvNHHmRyNqgRp5nmBuQR6/hJ+ho/TY9Ju4ZZYYdxmlJlGNrBsgkYP4cZx9BU2/s312A3lx8RKduNingep9fp0oaNwJ4ySMBxk/enM+jwPDut5NuF5A+bPB/pWX1u4Nk0UcYJuAehwABk5Y/yqKx1VbZ0Ra46RbczqsshLYG485rtjqMcEm1mAjfk47HI5z6cGqdH0xbrzbidldm5LOo5OfyDrUZ/D2qXGfIsXZCeuADinWGlXJFVljjxYRd3qXMikH5Qo2jHsM85HpXroqVt8H/6R/M+9Bv4K16NPOgRFY8lAwz+mKGjnuPN+HvI2jniQAqQORk81RppbZXFcU0kP0v1+DIkJMq8cY+bIIzjPbjP+tK5XLOzORuYkk9Oa4g3LuJyenb+lF2Nv5snmSLmNexIwx44I+4rlpvLXE6NTjWyjAewkzg/xAensfegduw5xyOxFOPgXWF4Vyyl1wTjJUZyensajqNh5caumPlGH6DsOfcnNWcPXRC9Ptek479WtC+AJRgEcdck5xnpQem3UM1zH5cgYyo5UbSM4HP5j60KDsz2BPt/Sr7CytVnhMcYBjV9h3ZxkHPYU0Xy9BP8AnoMs76zEty1xIU+FkCsSmCpbGBx1pneX9vFJMssmPIUNIu04UHp96FttGsxFcRSReYJ5A0mSctjGPt7UddaRHerKXiXdOipIzEglQcgcfWrEOVbBJdRtv4iLIpEGDIF6k4yMevWnPg3WLS2fU3up1QIkLksuDg7gMYHP2oB/DVmwkMhk/igBwrEA46Y9PtV8Wh2EMbokbgSRpG/8VssqnKjrxj2xRXTEy7uXJufjrQ4YXEWCMg7qC+Jtv/0R/wDVSeMSBVAmmwowB5rf1qO1/wDjT/8Adb+tMqOR/jf9Bdd8n/DH+IhaZAARGGK5Pbkc4BwftVxnzLLCJ2aKFFNzIBsMhI+WMY/D9Ow9Tk13UBK1gwt7iO3lcookkfaB+YjPvjv16d6VWtyx0Xz2J8y5upZSQOhA4yPuaVnRx5UFXzia1lWeQRxlCoUD5UB4wBSa7tFledoZXVCuwqFyGJ6t99o4pjYOy6gk0kUU2ZET+KMhemGHPWm+olrVdZurc4nFwkasF5UEL0/U0qnfZS8rw/FGYgslls44TImIpN25Uxn1BBPeibSKGyjlCSjLvlSRnGeg+1N1C3Q0iS5+aSeVopGI5cLk8+vTH3qNlcTX9/qVrdENbhZNiFQBHtOBj0puKOb99vpmYk0+eS18lp0ZVm358rJdsHJPPPWrYdGW6QrLP82wRxFcoExz0z1zzU5XItwFBMpUbQFbK8deKbaW8qW4ea2nVsDa+zJYcg9Dx9x70r6C62Cf4RPEt1F8Yu272l2Fsdy5ABwd3cZH1oaTRIolcQzuqOYyVYlgGRs5+4GMUxSS5aB3lhaKU/KV3gnPODjOPT+fGKFu55oFiG9XnLANsYKSc9B7YqbZlsFGiS+bI1vOIw0kbosseRHtB+XrnHzU10y0a0ErO3nS3EnnTPgDcSMYx2AwK82nahcW7bylqx6ZbdgdfY56D9a5p9pPJak2tw2+E7DBKoyCBjrkD3H1pKrRvei6SXamwjLBQDngD2/astbaXeeINbmBwIlI3ykcKvoPc9fvT2e5B8zzV2SxAkr1wRn9RxTTwx8LY6aI1mBG4lpJCMknr+hquLs1NzPQ20rRrLT4USKMEqOrdf1pgSABtxgULFqNtI2yKeJ29FcE0NqviHTtLIiu5tshGdoBJx610bOXVNh5O/j96wXjaGCaCeaBQtzAwOR+ZQf/ABT4eLNJmQotwULKdrFCByKyt3dZtmLESBjgnOc0rW1o6MXKHsXWUwntklXLZ4OOx70wsmeGYERu4bgqAST9Oaz+ktta4TIMYYMB6da1GlQ4KzHGfyjA6ZHIP3riidW0j2uaePbDiowflB+U9/8Am/v++Fl+7yTFFjYIpOODz2zwRxx+9HGaMA7mxt+Ugg8EhsD9x+v1rl1p/wAbKuwYfoWKjpx1z9TV334QhqXtiR7aWWQJHG5dzwoBz/On2maG0GJbtyTjiNWPHHftTPT9Pt7FMRL85A3PjBP9KMYZFLMaeyV3t9FEYVVYKBgNVn5R61XEmC3PG6r9vFUJkWxgetR+tT214rnpW2bRJaltFcUYFdzRQKFuveSulO10JDGjIz+XIVO38JHAOeo6j+VA2UPkrf6Y+A9nKJo93I2Nx9OhX75pvqom+Dk+HYLJt6lto/WrXWC/aRHV1u2t/LcB9xljJBBVsDOCPze4o/Qqbmv+GfV23xzKjGKNh5ZIyDg9T+n6UwTUJpri7Z4I3S4YGSIscZHQg9QasMHkRqqsGjIIjdDjOOCMdiO4pC9xLt5kcf8A9UF0bK5rtjS5llmaAoEhFt/sVUkhTnJJz1qD6nI4nkt7OKJrgEPOufmHfjtmlUXxM5KmVyG/LmmPkBI7VYpQd2VctIcA9eOOOKhf5Mp6XYk4NrbIWibm3gYCdmYnHuKbSIDZokQADLkEkHn3OOvoCRS020m0qsygg4IDHr+lAah8WHJN4zlDgqznK/tSR+RNvXg14nK2uw82bNgNdNJgcEIOoFe0zT2e6nl+KlRoRtXgDrnJ+uO1JBc3bkF7tjkdd5xzT3wzPu+Igkl3M4DLjkdOfvyKtU6WyHP6G7SCCBGmYyvtAy35v7xSG4uZzrLPZR+W8g2AMB83PX9qI1y6WVI7OAs9xnBC8kY7fWmOm6b8IVubly04XAJJ7/8AuuJunWl4P8dAWqQHyIpJHBkZBHK2MB+gPT6UmXRLnUbOKawYPFFPJG6twRzycHrWg8SMBZxQkjfI4yvXI/8AHOPSitAeK3tmh2hVZi4AHHP+ua7sT+gNtT0ZrSvDF1Dfw3kL4e3mVySNuQMZGPcZpjr+mxap4leGSTDeUvlA9Dj1p3qV+9tCZYrdXjjUuwyFyPb3NYzUvEXxWtRXAzAAyjIHI9c1cEuqexinguSW7IwY4SSSwkDADsB/rQviTT7fRtPEEUglcg7geoPrWkutZdrYCI7XK5yDwaw3iCWWYlicsRzQY0OnWmK9H8xrs4z5JUk4yCSM4xWrlmMERZcGQthRjgc9/wBKTaNamK3aab5Ex8ueByOv70XK/mytI/B7ZIPGc4rmyVxW0enjl16WQK8ls6JuLGRQOW9609nELeFEPLAAFj1Y0m8PxAtI5UbRjH1p+FHejjfKUyeZ96JBuKmORVYQVanTFURBlcY5b61b2quM4L/WiraAysgGSxGRGeB9/wClHWxayKV2UgF13RqWHqOlTKMhIZCABnPUU6hsERSsrb+eDjGKlLYxNCY4lVDjCsK3xRH91fwRgArlSCPaoYNXOhjlKgLsAxleme+K5W1oqnyWxb4gSJ9KuBPu2BQx24zwc9+KqnytqZYBiS1Anjz3AxuU+xHX6UVqyXEljItpjzioxnHr78VTICIJ2l52W7lgB3Ix29zW+x5WwrVJnuNNgngAIJBLBeTuGQc/QYrJ4LlQMZJ5z61pbPevhtG4ybXIZl4/2ny89Oh6D15rNxttnT0Bz0qP5FuIbDilV8f4xlJCtlG6AsHaMYHT5s9/apSt5dvE24nbGuNr/m288duDVJkErSGTMgJBP0yKunBkJgVjsCnHz4xgHH7V5sdopk61slC0zSh4JCXVSzkvkDC4yaEDBLl3Z/NDn8bP1+UdvrRcd35cEzJIEDYUEuOhGTx9aUl/40a7vlXB5fOCVp9JdIVNvsolLJKCpwGC9Gx2qCSyRESQyMsnGCHqdzj+EQ3PyZG8HsaqBPy8+ncV6OCuWPTOHNKm+hloVxawXT3F/LJ5hyFwM8nqxP8AfWtINVtCm6BXnIJAA6n1I9ulYuBiLq3JycOp6+9apCqgKI1HRfxf32paxqH0CXtFLRy3E0lxdSEnkIvBCjP0/wDVUwziC43SfKpbn2HTB+nWmKxs65P4gCcY6c9h/fQ0PeWqzA7wfKbvtOefT9D96y6ZSf4zK+Idcm1C++HsS/w8TgD/ADYPU/cUBLBdpEbmSBOTy+8E/p1ptpuk2Vzeyxy3HlTAkEg9fQimc/hXT7RQ9zqs8h6hccV0obko6M5p+r7XWGcny2ON2OlV+IJCIiobJPHr+lEa1BYxPlcFuyqf3orwpprazqYurxf/AIdr87A9GwOPt3oMO5XyIWL/ABdjGVZi6jbtJxyAuQfpg1ENkkDPv8x/pSe21A2V9cMwPkTSM23/AHck4/anRYu29iCW5JHQ1yZ25R6f49ckaDQFHwmfVzTFhzS3w8++zZR+Vz+9NAuTzVMa+KOfN/skoqxeteVRipAetUINkLZd0zOD+BwAPUmtHZ2/kxjeqiQj5iO9J9Hj3XCFOMEs/A/8/QU/7Ua6Wjkb5U3/AA7XCdqlj2rtB6lcNFEFhZQ7HnPOB3pUtmb0I76aNrrdExKncRz1FU+fXNhdmcrjsBjsOlVbDVH6WhOZSDZPwil19bzXdu1tAdplnjDtjOEAYkn6EA/WmbjipWFn5z+bJwp7HpgdyO/tS+lXSmOyU+nia1MEJ8sYVE+TDBF575yCcenSspq+lTaZMizsrB84Ycf31Fb25nisbVpHGxAMkjk46D6kngV881O9l1CUyStwCdq54UUmaFkhojhyVL5fRVGx3ERnaccE9zmjnlLRkqctMABhgM5Xnt60qgKNIFdd+Py7sA0yNwJABtCfKB/D4UDnjp715Up4+qO29X2glgDbx7GwVPJ8wAtwfT6UsjU+b8zkDevG8f7v0olZgkEYw2I/yjjoD7VXLK9usYVZ/LfDKWAbPHuKeXz6RN/H0BuJNwiUkZwp4kB7Y9KrHQHd6fmHvXC25yZVZXGOMY47dqmrJ8o3ED19P2r08UcJ0cGS+VbI23N5b8cb1z6Yz7VsvJYYDOvcEngE+/3P71jGHIx2PB6GjFllcEvI7FshsseelTz3x0NixujTtNaxiNZJdzN8ijrnOR2+1LNWlmurbjKKHDBAe3Xn1xz+tJZ7mK3QvMwUe/GaU3/iSW4h8i0UjPBkIxn6CtHyKqdMZIv+I3z2VkzfGpmSPGMDkcH0zmlU13fNO9q+8SqdpjPUHuK54euH0zUba6jJ8wEksRnj39qc6w8Nzq1nq9rGN00qi6iUg7JBgH6qR39q6EM21XZDQ/Di38m+/uDGvoBnPsPen/iHVNM0LSZNJ00AXMqYIU5KA9WY+tBavrsFj5tvp0hMgO2SaL8n+VT646msXI/mPLOQRuOMZyT3PNEm5dPbILGkmQefvV1ldS2FyiyAy26n5k7ke1VRg84XANXlS7BWHBGaVyqLzblms8MXcDzOYHDI+Bg4BHU8jtWlLAHg18teKW2Ky20jRMvdeuMVo/D/AIrF1cLY6goSY/LHMvSQ+47GlU6Hu1XZsQ/FWocjrih1oiMcGiTLrFysu4jLQtwAcErTgXtuQxEnC+o684pAFHmMT1BBBHaiDPKckyZz3Kr/AEotp+kHhre5GM2oDy1aEgKeruMAe31pPPmVmG3au7dnux/0rrZbBkdpCOm45xXs9+9ba+h4xae6JKq1TtFWbsdKrzQGZbKu8hR+YgU3hRfK24yGcrj/ACjilRdUkjdugYE/rTeL5Y1B/JIQcfXrRXhLM+0J/FDjfCG4j8w78d8DgY+prHS2FwWYQsFD/hVl6fetn4ogLhJAm4o2QAM9Rg8fYVlo7mFrkR7cOH28KcZxn7UrLY//ADAbnTWjO/cVz+EbsleO9UK3kOsctyVQH58Anr07YFOLieIyFCSJFdV6dz0pNfeUJZUEjpFJHuZAgbeBxkf32pbxzXqGx014iV18TGUjluEieYkKpU4JC+uKqvI0SygummKiQdRk5zyuBjPtVuow20kkXxQkjCbyBHGW7dfbHXNXapbQDSbaBpiUUoI3VN+/A44HbijOOZ8RKrdegSafctG0rTrzwpwe4446/arp9OucssEgVm/CrA8cDAzVwu0jtYphukhfakRVM7sjrjPeihcRQGJ54nG44VUQtk4zwPtTsi/SEtjFHHkB9+CTls80k1TUTZxqsW1pXOADyAPWtPI6T2omibKOpII44IJrB6ruuNVZSQAmEHPI71Oo5PsfGUbJrl988jOSerdquESxqQOSKtJ+YLnhefrUMl5QOOtUS0tFhv4VXd4n0+M8oki5BGf76038X2trpeoTHTYgkkoRABzsY5J2jt24pBod38FqovWUt5LhgB37AfrTLU7yaS7i1OTbFLlZFAOdzAqSf0AFN9E2nz2V63pUOk6RCLze+sXf8WXL58pc8DHqf61nplAVVXk4ycetMNVvp9Uv5bu5PzStnA6KOwHsBQeNzHHB9qwyT+z0AbHf9avjCvIpQ5A64qUICgYI9KmsKQgPuIYruOeig96xgiTbHCQ2MEcg1mL8NDMs0TESIQy47EdKe3G5/wCHGpfjkqMYHrS68TzYcc+wUY49adLo57tqtGr07xys6oslm/mkAHY2dx9q0Vt4l0yS6isfNK3r4UwlGJDYyRnGPX9K+V7fLtfLLyIAwYSRgknqfUduau8PSmy8TWyyZk8mZsnbgnhutS12W3XqPpmpeJdK025khu7jbMMExopcjPqAOKt0vX9M1VmSyud0i8mNlKtj1wRyK+b+EoINc8T3B1AeapVpnRvzE4Az7c0TrkS6F4nD2P8ADSPZKqg9Aeo+nFHSMsj9PoWqatZaXGsl7cCMN+FeSW+gFA2nizSLuZIo7ko7HCrJGyBj9TxWO19m1LxabeRiYzNHCoz0XjP8zRPjTSbPT1tJbKBYVkJRgueSACD9a3E37G/PD6EpOOa9mlnhm7e70OzlmO5/L2sfUjjP7UzytAfe1stAdmQtazsn5h5TDIoqK68m4W0uwquUBjcnCzL/ADVh3pqLeDYP4MfQflpf4itkm0iVosJLb/xoWHG1lGabRy/tVtJntUjaS2ZQGV0Xo3PA5znpWIuFsl1N3USG580t+DhjtAxn2BBrRXN291o8NxE7pvCbgDgYY4xj2I/Q0gECNJLciPdPINzNuOVHfHucCkrtnXhSiHyYDOsMlyzzPIGJBdUAIAyQpbuOSavvtOtp2QSb1LhYkKjkEZP9aJS2glxNIu4nBGSeg5wcdefWo3MizMqAEEEOrg4IP/qsBVt9FeqpHJLbI8s0czMyp5QBPK85z04oTU47KXS4YLuUxQ+YqoEIz3ABouSFJ1DumZARKCGIK9ataztrmENdRCQYOAewIx+vvRROvQXVLa3XTEF27rDCyYKopJxwODxU9Slg+Bt52lmj8jEsbRIN34cA4PA61ddCC5j+GaMMhwfmz2wRQ80MZt2i2kgqC/zEEDHrQbEZbbMg0yNYslQhwOpIwetYO3bfI0rFuWJ6Z9630Eaw2gWPhApwPQBelU2FpZXMIkFsu4HB4xzxnH61jTSRkZ3RAuOuOc9qoSaJX3FuntWru9LtYpApgTawyMnJ+9Uf4faDGIE6+lJeXiXhqhJZ3EIVsscsw7e9FaveW81wBHny1GAB2pre6farcyAQKBngY6cUPFY200ojSBC3PVm9Dn+VCc3Jlf1r+iuKPeSV6dBn3qKxDGNw479/tWql0+wtoSz2w2R9eAT+ICgWSySK3lkt48SbxlVP0FV5AmNiuONRnzHVUHHJ/EcdKKedFCZEJ8sk5z/KmlzotlMrlLYCXdwQ5UZyBzj60iNpZSADygQenzv/AFpXkUjzg5L0EuZopSJcR7QQfnBOOegqRuIwhTy0Ykhhu+v35oxNJ07yLjdbKSqrglm9frQqWOnLxJbrj/nf19jQnPs5n+I+WtlF8uZPMwpDKQMDn9f760NawlfGCRFCubl1x6fK1aXTdF02UeebRWB3Ff4j84BznJor4DTYdVjljtQt2ZS5fc3Gc9s49ao7TGWCpetmP8OXq6Pr1wb0FdsZjY46Hgg/tRGp3J1nXkW2PmbtkQOOoHU/Tk1obzS7C9nkkmtBI6YVnVyjHj2PI+tM9O0nT9KUvBAFkPBcksfpzW2gfrfhldbdtP8AFRuZFyvmJMv+YDGcfoav8Y6/a6qLSCyYuqFpG4xgkYA+vWtFqEVtqMflXMKOqcjOc/Y9RVvg7Q9Ji1aSZbNGaJCVaRmbB3DkAnFFPYtw5lsL8OWs9nodnFLbzCTy9zARscE8+nvR/wDE/wCBP/2m/pTxo7ZjkxRk/wDJ/pXvh7b/AIMX/QKPElOfrw//2Q=="/>
          <p:cNvSpPr>
            <a:spLocks noChangeAspect="1" noChangeArrowheads="1"/>
          </p:cNvSpPr>
          <p:nvPr/>
        </p:nvSpPr>
        <p:spPr bwMode="auto">
          <a:xfrm>
            <a:off x="63500" y="-357188"/>
            <a:ext cx="1571625" cy="752476"/>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034" name="Picture 10" descr="http://image1.masterfile.com/em_w/01/83/81/600-01838170w.jpg"/>
          <p:cNvPicPr>
            <a:picLocks noChangeAspect="1" noChangeArrowheads="1"/>
          </p:cNvPicPr>
          <p:nvPr/>
        </p:nvPicPr>
        <p:blipFill>
          <a:blip r:embed="rId2" cstate="print"/>
          <a:srcRect/>
          <a:stretch>
            <a:fillRect/>
          </a:stretch>
        </p:blipFill>
        <p:spPr bwMode="auto">
          <a:xfrm>
            <a:off x="3275856" y="3212976"/>
            <a:ext cx="3024336" cy="3168352"/>
          </a:xfrm>
          <a:prstGeom prst="rect">
            <a:avLst/>
          </a:prstGeom>
          <a:noFill/>
        </p:spPr>
      </p:pic>
      <p:pic>
        <p:nvPicPr>
          <p:cNvPr id="11" name="Picture 2" descr="http://www.keyimagery.com/media/members/1/thumbnails/pile-of-new-zealand-money-keyimagery_29684_350x350.jpg"/>
          <p:cNvPicPr>
            <a:picLocks noChangeAspect="1" noChangeArrowheads="1"/>
          </p:cNvPicPr>
          <p:nvPr/>
        </p:nvPicPr>
        <p:blipFill>
          <a:blip r:embed="rId3" cstate="print"/>
          <a:srcRect/>
          <a:stretch>
            <a:fillRect/>
          </a:stretch>
        </p:blipFill>
        <p:spPr bwMode="auto">
          <a:xfrm>
            <a:off x="6444208" y="3501008"/>
            <a:ext cx="1944216" cy="2952328"/>
          </a:xfrm>
          <a:prstGeom prst="rect">
            <a:avLst/>
          </a:prstGeom>
          <a:noFill/>
        </p:spPr>
      </p:pic>
      <p:pic>
        <p:nvPicPr>
          <p:cNvPr id="12" name="Picture 2" descr="http://www.keyimagery.com/media/members/1/thumbnails/pile-of-new-zealand-money-keyimagery_29684_350x350.jpg"/>
          <p:cNvPicPr>
            <a:picLocks noChangeAspect="1" noChangeArrowheads="1"/>
          </p:cNvPicPr>
          <p:nvPr/>
        </p:nvPicPr>
        <p:blipFill>
          <a:blip r:embed="rId3" cstate="print"/>
          <a:srcRect/>
          <a:stretch>
            <a:fillRect/>
          </a:stretch>
        </p:blipFill>
        <p:spPr bwMode="auto">
          <a:xfrm>
            <a:off x="1115616" y="3573016"/>
            <a:ext cx="2016224" cy="280831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fontScale="92500" lnSpcReduction="20000"/>
          </a:bodyPr>
          <a:lstStyle/>
          <a:p>
            <a:pPr>
              <a:buNone/>
            </a:pPr>
            <a:r>
              <a:rPr lang="en-NZ" dirty="0" smtClean="0">
                <a:solidFill>
                  <a:srgbClr val="66FF33"/>
                </a:solidFill>
              </a:rPr>
              <a:t>                               BY COURTNEY &amp; ZOE</a:t>
            </a:r>
            <a:r>
              <a:rPr lang="en-NZ" dirty="0" smtClean="0">
                <a:solidFill>
                  <a:srgbClr val="66FF33"/>
                </a:solidFill>
                <a:sym typeface="Wingdings" pitchFamily="2" charset="2"/>
              </a:rPr>
              <a:t>     </a:t>
            </a: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olidFill>
                <a:schemeClr val="accent4">
                  <a:lumMod val="50000"/>
                </a:schemeClr>
              </a:solidFill>
              <a:sym typeface="Wingdings" pitchFamily="2" charset="2"/>
            </a:endParaRPr>
          </a:p>
          <a:p>
            <a:pPr>
              <a:buNone/>
            </a:pPr>
            <a:r>
              <a:rPr lang="en-NZ" dirty="0" smtClean="0">
                <a:solidFill>
                  <a:schemeClr val="accent4">
                    <a:lumMod val="50000"/>
                  </a:schemeClr>
                </a:solidFill>
                <a:sym typeface="Wingdings" pitchFamily="2" charset="2"/>
              </a:rPr>
              <a:t>                                            </a:t>
            </a:r>
            <a:r>
              <a:rPr lang="en-NZ" dirty="0" smtClean="0">
                <a:solidFill>
                  <a:srgbClr val="CC00CC"/>
                </a:solidFill>
                <a:sym typeface="Wingdings" pitchFamily="2" charset="2"/>
              </a:rPr>
              <a:t>THE END!!!!!</a:t>
            </a:r>
            <a:endParaRPr lang="en-NZ" dirty="0">
              <a:solidFill>
                <a:srgbClr val="CC00CC"/>
              </a:solidFill>
            </a:endParaRPr>
          </a:p>
        </p:txBody>
      </p:sp>
      <p:sp>
        <p:nvSpPr>
          <p:cNvPr id="3" name="Title 2"/>
          <p:cNvSpPr>
            <a:spLocks noGrp="1"/>
          </p:cNvSpPr>
          <p:nvPr>
            <p:ph type="title"/>
          </p:nvPr>
        </p:nvSpPr>
        <p:spPr>
          <a:xfrm>
            <a:off x="1043608" y="404664"/>
            <a:ext cx="7211144" cy="894928"/>
          </a:xfrm>
        </p:spPr>
        <p:style>
          <a:lnRef idx="0">
            <a:schemeClr val="accent5"/>
          </a:lnRef>
          <a:fillRef idx="3">
            <a:schemeClr val="accent5"/>
          </a:fillRef>
          <a:effectRef idx="3">
            <a:schemeClr val="accent5"/>
          </a:effectRef>
          <a:fontRef idx="minor">
            <a:schemeClr val="lt1"/>
          </a:fontRef>
        </p:style>
        <p:txBody>
          <a:bodyPr/>
          <a:lstStyle/>
          <a:p>
            <a:r>
              <a:rPr lang="en-NZ" b="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THANKS FOR WATCHING</a:t>
            </a:r>
            <a:r>
              <a:rPr lang="en-NZ" b="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sym typeface="Wingdings" pitchFamily="2" charset="2"/>
              </a:rPr>
              <a:t></a:t>
            </a:r>
            <a:endParaRPr lang="en-NZ" b="1"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4" name="Picture 3" descr="BeFunky_Underpainting_1.jpg"/>
          <p:cNvPicPr>
            <a:picLocks noChangeAspect="1"/>
          </p:cNvPicPr>
          <p:nvPr/>
        </p:nvPicPr>
        <p:blipFill>
          <a:blip r:embed="rId2" cstate="print"/>
          <a:stretch>
            <a:fillRect/>
          </a:stretch>
        </p:blipFill>
        <p:spPr>
          <a:xfrm>
            <a:off x="899592" y="2348880"/>
            <a:ext cx="3611893" cy="2708920"/>
          </a:xfrm>
          <a:prstGeom prst="rect">
            <a:avLst/>
          </a:prstGeom>
        </p:spPr>
      </p:pic>
      <p:pic>
        <p:nvPicPr>
          <p:cNvPr id="5" name="Picture 4" descr="BeFunky_Underpainting_1.jpg"/>
          <p:cNvPicPr>
            <a:picLocks noChangeAspect="1"/>
          </p:cNvPicPr>
          <p:nvPr/>
        </p:nvPicPr>
        <p:blipFill>
          <a:blip r:embed="rId3" cstate="print"/>
          <a:stretch>
            <a:fillRect/>
          </a:stretch>
        </p:blipFill>
        <p:spPr>
          <a:xfrm>
            <a:off x="4788024" y="2348880"/>
            <a:ext cx="3635896" cy="272692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187</TotalTime>
  <Words>243</Words>
  <Application>Microsoft Office PowerPoint</Application>
  <PresentationFormat>On-screen Show (4:3)</PresentationFormat>
  <Paragraphs>29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PORT WAIKATO SHIPWRECK!</vt:lpstr>
      <vt:lpstr>ELIZABETH AND MARY </vt:lpstr>
      <vt:lpstr>PARTS OF THE SHIPWRECK</vt:lpstr>
      <vt:lpstr>WHEN IT SUNK?</vt:lpstr>
      <vt:lpstr>How it became a shipwreck?</vt:lpstr>
      <vt:lpstr>How much its worth?</vt:lpstr>
      <vt:lpstr>THANKS FOR WATCHING</vt:lpstr>
    </vt:vector>
  </TitlesOfParts>
  <Company>Pukekohe Hill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 WAIKATO SHIPWRECK!</dc:title>
  <dc:creator>Administrator</dc:creator>
  <cp:lastModifiedBy>Administrator</cp:lastModifiedBy>
  <cp:revision>24</cp:revision>
  <dcterms:created xsi:type="dcterms:W3CDTF">2012-03-07T22:43:32Z</dcterms:created>
  <dcterms:modified xsi:type="dcterms:W3CDTF">2012-03-15T22:15:32Z</dcterms:modified>
</cp:coreProperties>
</file>